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Lst>
  <p:notesMasterIdLst>
    <p:notesMasterId r:id="rId12"/>
  </p:notesMasterIdLst>
  <p:sldIdLst>
    <p:sldId id="263" r:id="rId5"/>
    <p:sldId id="257" r:id="rId6"/>
    <p:sldId id="265" r:id="rId7"/>
    <p:sldId id="264" r:id="rId8"/>
    <p:sldId id="261" r:id="rId9"/>
    <p:sldId id="262" r:id="rId10"/>
    <p:sldId id="260"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2"/>
      </p:cViewPr>
      <p:guideLst/>
    </p:cSldViewPr>
  </p:slideViewPr>
  <p:notesTextViewPr>
    <p:cViewPr>
      <p:scale>
        <a:sx n="1" d="1"/>
        <a:sy n="1" d="1"/>
      </p:scale>
      <p:origin x="0" y="0"/>
    </p:cViewPr>
  </p:notesTextViewPr>
  <p:notesViewPr>
    <p:cSldViewPr snapToGrid="0">
      <p:cViewPr varScale="1">
        <p:scale>
          <a:sx n="61" d="100"/>
          <a:sy n="61" d="100"/>
        </p:scale>
        <p:origin x="253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A90E1-0C64-4E4A-8081-A8A6BABD547A}" type="datetimeFigureOut">
              <a:rPr lang="zh-CN" altLang="en-US" smtClean="0"/>
              <a:t>2018/7/14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2FA2C-814E-4F6A-AD71-3DA84E7FACBA}" type="slidenum">
              <a:rPr lang="zh-CN" altLang="en-US" smtClean="0"/>
              <a:t>‹#›</a:t>
            </a:fld>
            <a:endParaRPr lang="zh-CN" altLang="en-US"/>
          </a:p>
        </p:txBody>
      </p:sp>
    </p:spTree>
    <p:extLst>
      <p:ext uri="{BB962C8B-B14F-4D97-AF65-F5344CB8AC3E}">
        <p14:creationId xmlns:p14="http://schemas.microsoft.com/office/powerpoint/2010/main" val="1539089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9F93197-D6D9-4FD2-B8A1-6BDA0F2B69F0}" type="datetimeFigureOut">
              <a:rPr lang="zh-CN" altLang="en-US" smtClean="0"/>
              <a:t>2018/7/14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AADAD8-E4AD-46DE-86E3-0485001B5B6A}" type="slidenum">
              <a:rPr lang="zh-CN" altLang="en-US" smtClean="0"/>
              <a:t>‹#›</a:t>
            </a:fld>
            <a:endParaRPr lang="zh-CN" altLang="en-US"/>
          </a:p>
        </p:txBody>
      </p:sp>
    </p:spTree>
    <p:extLst>
      <p:ext uri="{BB962C8B-B14F-4D97-AF65-F5344CB8AC3E}">
        <p14:creationId xmlns:p14="http://schemas.microsoft.com/office/powerpoint/2010/main" val="2795796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4E4943C-4AB1-47AC-81F3-4D4069838557}" type="datetimeFigureOut">
              <a:rPr lang="zh-CN" altLang="en-US" smtClean="0"/>
              <a:t>2018/7/14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46727E-79E5-40EB-996B-11AE2C153963}" type="slidenum">
              <a:rPr lang="zh-CN" altLang="en-US" smtClean="0"/>
              <a:t>‹#›</a:t>
            </a:fld>
            <a:endParaRPr lang="zh-CN" altLang="en-US"/>
          </a:p>
        </p:txBody>
      </p:sp>
      <p:sp>
        <p:nvSpPr>
          <p:cNvPr id="7" name="标题 1"/>
          <p:cNvSpPr>
            <a:spLocks noGrp="1"/>
          </p:cNvSpPr>
          <p:nvPr>
            <p:ph type="ctrTitle" hasCustomPrompt="1"/>
          </p:nvPr>
        </p:nvSpPr>
        <p:spPr>
          <a:xfrm>
            <a:off x="623392" y="2492896"/>
            <a:ext cx="10729192" cy="706582"/>
          </a:xfrm>
          <a:prstGeom prst="rect">
            <a:avLst/>
          </a:prstGeom>
        </p:spPr>
        <p:txBody>
          <a:bodyPr anchor="b">
            <a:normAutofit/>
          </a:bodyPr>
          <a:lstStyle>
            <a:lvl1pPr algn="ctr">
              <a:defRPr sz="4400" b="0" baseline="0">
                <a:solidFill>
                  <a:srgbClr val="4D4D4D"/>
                </a:solidFill>
                <a:latin typeface="微软雅黑" panose="020B0503020204020204" pitchFamily="34" charset="-122"/>
                <a:ea typeface="微软雅黑" panose="020B0503020204020204" pitchFamily="34" charset="-122"/>
              </a:defRPr>
            </a:lvl1pPr>
          </a:lstStyle>
          <a:p>
            <a:r>
              <a:rPr lang="zh-CN" altLang="en-US" dirty="0"/>
              <a:t>微软雅黑 </a:t>
            </a:r>
            <a:r>
              <a:rPr lang="en-US" altLang="zh-CN" dirty="0"/>
              <a:t>44pt </a:t>
            </a:r>
            <a:r>
              <a:rPr lang="zh-CN" altLang="en-US" dirty="0"/>
              <a:t>，居中，最多两行</a:t>
            </a:r>
          </a:p>
        </p:txBody>
      </p:sp>
    </p:spTree>
    <p:extLst>
      <p:ext uri="{BB962C8B-B14F-4D97-AF65-F5344CB8AC3E}">
        <p14:creationId xmlns:p14="http://schemas.microsoft.com/office/powerpoint/2010/main" val="2075376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9885D0ED-41B0-4ACF-AF4D-A1B4845AFF25}" type="datetimeFigureOut">
              <a:rPr lang="zh-CN" altLang="en-US" smtClean="0"/>
              <a:t>2018/7/14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4FB37-5A15-4403-B017-0A36A9A7D1B5}" type="slidenum">
              <a:rPr lang="zh-CN" altLang="en-US" smtClean="0"/>
              <a:t>‹#›</a:t>
            </a:fld>
            <a:endParaRPr lang="zh-CN" altLang="en-US"/>
          </a:p>
        </p:txBody>
      </p:sp>
      <p:sp>
        <p:nvSpPr>
          <p:cNvPr id="7" name="标题 1"/>
          <p:cNvSpPr>
            <a:spLocks noGrp="1"/>
          </p:cNvSpPr>
          <p:nvPr>
            <p:ph type="ctrTitle" hasCustomPrompt="1"/>
          </p:nvPr>
        </p:nvSpPr>
        <p:spPr>
          <a:xfrm>
            <a:off x="347903" y="404664"/>
            <a:ext cx="11501815" cy="706581"/>
          </a:xfrm>
          <a:prstGeom prst="rect">
            <a:avLst/>
          </a:prstGeom>
        </p:spPr>
        <p:txBody>
          <a:bodyPr anchor="b">
            <a:normAutofit/>
          </a:bodyPr>
          <a:lstStyle>
            <a:lvl1pPr algn="l">
              <a:defRPr sz="3600" baseline="0">
                <a:solidFill>
                  <a:srgbClr val="4D4D4D"/>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微软雅黑 </a:t>
            </a:r>
            <a:r>
              <a:rPr lang="en-US" altLang="zh-CN" dirty="0"/>
              <a:t>36pt </a:t>
            </a:r>
            <a:r>
              <a:rPr lang="zh-CN" altLang="en-US" dirty="0"/>
              <a:t>，左对齐，最多两行</a:t>
            </a:r>
          </a:p>
        </p:txBody>
      </p:sp>
    </p:spTree>
    <p:extLst>
      <p:ext uri="{BB962C8B-B14F-4D97-AF65-F5344CB8AC3E}">
        <p14:creationId xmlns:p14="http://schemas.microsoft.com/office/powerpoint/2010/main" val="3906649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5E28BE0-C8BF-4519-A751-2936118C37F3}" type="datetimeFigureOut">
              <a:rPr lang="zh-CN" altLang="en-US" smtClean="0"/>
              <a:t>2018/7/14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A67FF-2493-4A61-9FA4-E396E8E88927}" type="slidenum">
              <a:rPr lang="zh-CN" altLang="en-US" smtClean="0"/>
              <a:t>‹#›</a:t>
            </a:fld>
            <a:endParaRPr lang="zh-CN" altLang="en-US"/>
          </a:p>
        </p:txBody>
      </p:sp>
    </p:spTree>
    <p:extLst>
      <p:ext uri="{BB962C8B-B14F-4D97-AF65-F5344CB8AC3E}">
        <p14:creationId xmlns:p14="http://schemas.microsoft.com/office/powerpoint/2010/main" val="4190845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2E2E8F11-0BF6-44C5-975E-4C8109EBFEA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F93197-D6D9-4FD2-B8A1-6BDA0F2B69F0}" type="datetimeFigureOut">
              <a:rPr lang="zh-CN" altLang="en-US" smtClean="0"/>
              <a:t>2018/7/14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AADAD8-E4AD-46DE-86E3-0485001B5B6A}" type="slidenum">
              <a:rPr lang="zh-CN" altLang="en-US" smtClean="0"/>
              <a:t>‹#›</a:t>
            </a:fld>
            <a:endParaRPr lang="zh-CN" altLang="en-US"/>
          </a:p>
        </p:txBody>
      </p:sp>
      <p:pic>
        <p:nvPicPr>
          <p:cNvPr id="9" name="图片 8">
            <a:extLst>
              <a:ext uri="{FF2B5EF4-FFF2-40B4-BE49-F238E27FC236}">
                <a16:creationId xmlns:a16="http://schemas.microsoft.com/office/drawing/2014/main" xmlns="" id="{066100A3-D8AF-4D2D-A846-F5E5FDCBD63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7606" y="232320"/>
            <a:ext cx="764178" cy="764178"/>
          </a:xfrm>
          <a:prstGeom prst="rect">
            <a:avLst/>
          </a:prstGeom>
        </p:spPr>
      </p:pic>
      <p:pic>
        <p:nvPicPr>
          <p:cNvPr id="11" name="图片 10">
            <a:extLst>
              <a:ext uri="{FF2B5EF4-FFF2-40B4-BE49-F238E27FC236}">
                <a16:creationId xmlns:a16="http://schemas.microsoft.com/office/drawing/2014/main" xmlns="" id="{9744CF8F-1F0F-43D5-BEC3-9D78DF2B7FD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2442" y="5970368"/>
            <a:ext cx="1412966" cy="498913"/>
          </a:xfrm>
          <a:prstGeom prst="rect">
            <a:avLst/>
          </a:prstGeom>
        </p:spPr>
      </p:pic>
    </p:spTree>
    <p:extLst>
      <p:ext uri="{BB962C8B-B14F-4D97-AF65-F5344CB8AC3E}">
        <p14:creationId xmlns:p14="http://schemas.microsoft.com/office/powerpoint/2010/main" val="238962238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4943C-4AB1-47AC-81F3-4D4069838557}" type="datetimeFigureOut">
              <a:rPr lang="zh-CN" altLang="en-US" smtClean="0"/>
              <a:t>2018/7/14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46727E-79E5-40EB-996B-11AE2C153963}" type="slidenum">
              <a:rPr lang="zh-CN" altLang="en-US" smtClean="0"/>
              <a:t>‹#›</a:t>
            </a:fld>
            <a:endParaRPr lang="zh-CN" altLang="en-US"/>
          </a:p>
        </p:txBody>
      </p:sp>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4106" y="6243387"/>
            <a:ext cx="1249788" cy="304826"/>
          </a:xfrm>
          <a:prstGeom prst="rect">
            <a:avLst/>
          </a:prstGeom>
        </p:spPr>
      </p:pic>
      <p:pic>
        <p:nvPicPr>
          <p:cNvPr id="2" name="图片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8106" y="6209453"/>
            <a:ext cx="1356002" cy="338760"/>
          </a:xfrm>
          <a:prstGeom prst="rect">
            <a:avLst/>
          </a:prstGeom>
        </p:spPr>
      </p:pic>
    </p:spTree>
    <p:extLst>
      <p:ext uri="{BB962C8B-B14F-4D97-AF65-F5344CB8AC3E}">
        <p14:creationId xmlns:p14="http://schemas.microsoft.com/office/powerpoint/2010/main" val="2192090617"/>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5D0ED-41B0-4ACF-AF4D-A1B4845AFF25}" type="datetimeFigureOut">
              <a:rPr lang="zh-CN" altLang="en-US" smtClean="0"/>
              <a:t>2018/7/14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4FB37-5A15-4403-B017-0A36A9A7D1B5}" type="slidenum">
              <a:rPr lang="zh-CN" altLang="en-US" smtClean="0"/>
              <a:t>‹#›</a:t>
            </a:fld>
            <a:endParaRPr lang="zh-CN" altLang="en-US"/>
          </a:p>
        </p:txBody>
      </p:sp>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4106" y="6243387"/>
            <a:ext cx="1249788" cy="304826"/>
          </a:xfrm>
          <a:prstGeom prst="rect">
            <a:avLst/>
          </a:prstGeom>
        </p:spPr>
      </p:pic>
      <p:pic>
        <p:nvPicPr>
          <p:cNvPr id="9" name="图片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8106" y="6209453"/>
            <a:ext cx="1356002" cy="338760"/>
          </a:xfrm>
          <a:prstGeom prst="rect">
            <a:avLst/>
          </a:prstGeom>
        </p:spPr>
      </p:pic>
    </p:spTree>
    <p:extLst>
      <p:ext uri="{BB962C8B-B14F-4D97-AF65-F5344CB8AC3E}">
        <p14:creationId xmlns:p14="http://schemas.microsoft.com/office/powerpoint/2010/main" val="922215187"/>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E6EFCEBD-4916-468B-B8B0-2A3E6222CC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28BE0-C8BF-4519-A751-2936118C37F3}" type="datetimeFigureOut">
              <a:rPr lang="zh-CN" altLang="en-US" smtClean="0"/>
              <a:t>2018/7/14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BA67FF-2493-4A61-9FA4-E396E8E88927}" type="slidenum">
              <a:rPr lang="zh-CN" altLang="en-US" smtClean="0"/>
              <a:t>‹#›</a:t>
            </a:fld>
            <a:endParaRPr lang="zh-CN" altLang="en-US"/>
          </a:p>
        </p:txBody>
      </p:sp>
      <p:sp>
        <p:nvSpPr>
          <p:cNvPr id="11" name="TextBox 22"/>
          <p:cNvSpPr txBox="1"/>
          <p:nvPr userDrawn="1"/>
        </p:nvSpPr>
        <p:spPr>
          <a:xfrm>
            <a:off x="444500" y="3640771"/>
            <a:ext cx="7708900" cy="746358"/>
          </a:xfrm>
          <a:prstGeom prst="rect">
            <a:avLst/>
          </a:prstGeom>
          <a:noFill/>
        </p:spPr>
        <p:txBody>
          <a:bodyPr wrap="square" rtlCol="0">
            <a:spAutoFit/>
          </a:bodyPr>
          <a:lstStyle/>
          <a:p>
            <a:pPr algn="l">
              <a:lnSpc>
                <a:spcPct val="100000"/>
              </a:lnSpc>
              <a:buNone/>
            </a:pPr>
            <a:r>
              <a:rPr lang="en-US" altLang="zh-CN" sz="1050" b="1" kern="1200" dirty="0">
                <a:solidFill>
                  <a:schemeClr val="bg1"/>
                </a:solidFill>
                <a:effectLst/>
                <a:latin typeface="+mn-lt"/>
                <a:ea typeface="宋体" charset="-122"/>
                <a:cs typeface="Arial" pitchFamily="34" charset="0"/>
              </a:rPr>
              <a:t>Copyright©2017 Huawei Technologies Co., Ltd. All Rights Reserved.</a:t>
            </a:r>
            <a:endParaRPr lang="zh-CN" altLang="zh-CN" sz="1050" kern="1200" dirty="0">
              <a:solidFill>
                <a:schemeClr val="bg1"/>
              </a:solidFill>
              <a:effectLst/>
              <a:latin typeface="+mn-lt"/>
              <a:ea typeface="宋体" charset="-122"/>
              <a:cs typeface="Arial" pitchFamily="34" charset="0"/>
            </a:endParaRPr>
          </a:p>
          <a:p>
            <a:pPr algn="l">
              <a:lnSpc>
                <a:spcPct val="100000"/>
              </a:lnSpc>
              <a:buNone/>
            </a:pPr>
            <a:r>
              <a:rPr lang="en-US" altLang="zh-CN" sz="800" kern="1200" dirty="0">
                <a:solidFill>
                  <a:schemeClr val="bg1"/>
                </a:solidFill>
                <a:effectLst/>
                <a:latin typeface="+mn-lt"/>
                <a:ea typeface="宋体" charset="-122"/>
                <a:cs typeface="Arial"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800" kern="1200" dirty="0">
              <a:solidFill>
                <a:schemeClr val="bg1"/>
              </a:solidFill>
              <a:effectLst/>
              <a:latin typeface="+mn-lt"/>
              <a:ea typeface="宋体" charset="-122"/>
              <a:cs typeface="Arial" pitchFamily="34" charset="0"/>
            </a:endParaRPr>
          </a:p>
        </p:txBody>
      </p:sp>
      <p:sp>
        <p:nvSpPr>
          <p:cNvPr id="12" name="TextBox 20"/>
          <p:cNvSpPr txBox="1"/>
          <p:nvPr userDrawn="1"/>
        </p:nvSpPr>
        <p:spPr>
          <a:xfrm>
            <a:off x="148281" y="2715581"/>
            <a:ext cx="4962862" cy="925190"/>
          </a:xfrm>
          <a:prstGeom prst="rect">
            <a:avLst/>
          </a:prstGeom>
          <a:noFill/>
          <a:effectLst/>
        </p:spPr>
        <p:txBody>
          <a:bodyPr wrap="square" rtlCol="0" anchor="ctr">
            <a:spAutoFit/>
          </a:bodyPr>
          <a:lstStyle/>
          <a:p>
            <a:pPr algn="ctr">
              <a:lnSpc>
                <a:spcPct val="80000"/>
              </a:lnSpc>
            </a:pPr>
            <a:r>
              <a:rPr lang="en-US" altLang="zh-CN" sz="6600" b="1" i="0" dirty="0">
                <a:solidFill>
                  <a:schemeClr val="bg1"/>
                </a:solidFill>
              </a:rPr>
              <a:t>THANK YOU</a:t>
            </a:r>
            <a:endParaRPr lang="zh-CN" altLang="en-US" sz="6600" b="1" i="0" dirty="0">
              <a:solidFill>
                <a:schemeClr val="bg1"/>
              </a:solidFill>
            </a:endParaRPr>
          </a:p>
        </p:txBody>
      </p:sp>
      <p:pic>
        <p:nvPicPr>
          <p:cNvPr id="8" name="图片 7">
            <a:extLst>
              <a:ext uri="{FF2B5EF4-FFF2-40B4-BE49-F238E27FC236}">
                <a16:creationId xmlns:a16="http://schemas.microsoft.com/office/drawing/2014/main" xmlns="" id="{67136E98-B667-4D90-A129-61A1B052301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7606" y="232320"/>
            <a:ext cx="764178" cy="764178"/>
          </a:xfrm>
          <a:prstGeom prst="rect">
            <a:avLst/>
          </a:prstGeom>
        </p:spPr>
      </p:pic>
      <p:pic>
        <p:nvPicPr>
          <p:cNvPr id="9" name="图片 8">
            <a:extLst>
              <a:ext uri="{FF2B5EF4-FFF2-40B4-BE49-F238E27FC236}">
                <a16:creationId xmlns:a16="http://schemas.microsoft.com/office/drawing/2014/main" xmlns="" id="{7DB37CBE-3B4F-494B-851E-26FAAB61294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2442" y="5970368"/>
            <a:ext cx="1412966" cy="498913"/>
          </a:xfrm>
          <a:prstGeom prst="rect">
            <a:avLst/>
          </a:prstGeom>
        </p:spPr>
      </p:pic>
    </p:spTree>
    <p:extLst>
      <p:ext uri="{BB962C8B-B14F-4D97-AF65-F5344CB8AC3E}">
        <p14:creationId xmlns:p14="http://schemas.microsoft.com/office/powerpoint/2010/main" val="3662012954"/>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p:cNvSpPr txBox="1"/>
          <p:nvPr/>
        </p:nvSpPr>
        <p:spPr>
          <a:xfrm>
            <a:off x="509352" y="4039766"/>
            <a:ext cx="7001721" cy="461665"/>
          </a:xfrm>
          <a:prstGeom prst="rect">
            <a:avLst/>
          </a:prstGeom>
          <a:noFill/>
        </p:spPr>
        <p:txBody>
          <a:bodyPr wrap="square" rtlCol="0">
            <a:spAutoFit/>
          </a:bodyPr>
          <a:lstStyle/>
          <a:p>
            <a:pPr algn="l">
              <a:lnSpc>
                <a:spcPct val="100000"/>
              </a:lnSpc>
              <a:buNone/>
            </a:pPr>
            <a:r>
              <a:rPr lang="zh-CN" altLang="en-US" sz="2400" b="0" kern="1200" dirty="0" smtClean="0">
                <a:solidFill>
                  <a:schemeClr val="bg1"/>
                </a:solidFill>
                <a:effectLst/>
                <a:latin typeface="微软雅黑" panose="020B0503020204020204" pitchFamily="34" charset="-122"/>
                <a:ea typeface="微软雅黑" panose="020B0503020204020204" pitchFamily="34" charset="-122"/>
                <a:cs typeface="Arial" pitchFamily="34" charset="0"/>
              </a:rPr>
              <a:t>参赛选手：</a:t>
            </a:r>
            <a:endParaRPr lang="zh-CN" altLang="zh-CN" sz="2400" b="0" kern="1200" dirty="0">
              <a:solidFill>
                <a:schemeClr val="bg1"/>
              </a:solidFill>
              <a:effectLst/>
              <a:latin typeface="微软雅黑" panose="020B0503020204020204" pitchFamily="34" charset="-122"/>
              <a:ea typeface="微软雅黑" panose="020B0503020204020204" pitchFamily="34" charset="-122"/>
              <a:cs typeface="Arial" pitchFamily="34" charset="0"/>
            </a:endParaRPr>
          </a:p>
        </p:txBody>
      </p:sp>
      <p:sp>
        <p:nvSpPr>
          <p:cNvPr id="4" name="标题 1"/>
          <p:cNvSpPr txBox="1">
            <a:spLocks/>
          </p:cNvSpPr>
          <p:nvPr/>
        </p:nvSpPr>
        <p:spPr>
          <a:xfrm>
            <a:off x="448498" y="2243758"/>
            <a:ext cx="11283254" cy="970012"/>
          </a:xfrm>
          <a:prstGeom prst="rect">
            <a:avLst/>
          </a:prstGeom>
        </p:spPr>
        <p:txBody>
          <a:bodyPr>
            <a:noAutofit/>
          </a:bodyPr>
          <a:lstStyle>
            <a:lvl1pPr algn="l">
              <a:defRPr sz="5600" b="0" baseline="0">
                <a:solidFill>
                  <a:schemeClr val="bg1"/>
                </a:solidFill>
                <a:latin typeface="方正兰亭细黑_GBK" pitchFamily="2" charset="-122"/>
                <a:ea typeface="方正兰亭细黑_GBK" pitchFamily="2" charset="-122"/>
                <a:cs typeface="Arial" pitchFamily="34" charset="0"/>
              </a:defRPr>
            </a:lvl1pPr>
          </a:lstStyle>
          <a:p>
            <a:pPr lvl="0" defTabSz="1219444">
              <a:spcBef>
                <a:spcPct val="0"/>
              </a:spcBef>
              <a:defRPr/>
            </a:pPr>
            <a:r>
              <a:rPr lang="zh-CN" altLang="en-US" sz="4800" dirty="0">
                <a:latin typeface="微软雅黑" panose="020B0503020204020204" pitchFamily="34" charset="-122"/>
                <a:ea typeface="微软雅黑" panose="020B0503020204020204" pitchFamily="34" charset="-122"/>
              </a:rPr>
              <a:t>华</a:t>
            </a:r>
            <a:r>
              <a:rPr lang="zh-CN" altLang="en-US" sz="4800" dirty="0" smtClean="0">
                <a:latin typeface="微软雅黑" panose="020B0503020204020204" pitchFamily="34" charset="-122"/>
                <a:ea typeface="微软雅黑" panose="020B0503020204020204" pitchFamily="34" charset="-122"/>
              </a:rPr>
              <a:t>为云解决方案优选赛</a:t>
            </a:r>
            <a:endParaRPr lang="en-US" altLang="zh-CN" sz="4800" dirty="0">
              <a:latin typeface="微软雅黑" panose="020B0503020204020204" pitchFamily="34" charset="-122"/>
              <a:ea typeface="微软雅黑" panose="020B0503020204020204" pitchFamily="34" charset="-122"/>
            </a:endParaRPr>
          </a:p>
        </p:txBody>
      </p:sp>
      <p:sp>
        <p:nvSpPr>
          <p:cNvPr id="5" name="标题 1"/>
          <p:cNvSpPr txBox="1">
            <a:spLocks/>
          </p:cNvSpPr>
          <p:nvPr/>
        </p:nvSpPr>
        <p:spPr>
          <a:xfrm>
            <a:off x="448499" y="3069754"/>
            <a:ext cx="8330400" cy="970012"/>
          </a:xfrm>
          <a:prstGeom prst="rect">
            <a:avLst/>
          </a:prstGeom>
        </p:spPr>
        <p:txBody>
          <a:bodyPr vert="horz" lIns="121944" tIns="60972" rIns="121944" bIns="60972" rtlCol="0" anchor="ctr">
            <a:noAutofit/>
          </a:bodyPr>
          <a:lstStyle>
            <a:lvl1pPr algn="l">
              <a:defRPr sz="5600" b="0" baseline="0">
                <a:solidFill>
                  <a:schemeClr val="tx1">
                    <a:lumMod val="95000"/>
                    <a:lumOff val="5000"/>
                  </a:schemeClr>
                </a:solidFill>
                <a:latin typeface="方正兰亭细黑_GBK" pitchFamily="2" charset="-122"/>
                <a:ea typeface="方正兰亭细黑_GBK" pitchFamily="2" charset="-122"/>
                <a:cs typeface="Arial" pitchFamily="34" charset="0"/>
              </a:defRPr>
            </a:lvl1pPr>
          </a:lstStyle>
          <a:p>
            <a:pPr marL="0" marR="0" lvl="0" indent="0" algn="l" defTabSz="1219444" rtl="0" eaLnBrk="1" fontAlgn="auto" latinLnBrk="0" hangingPunct="1">
              <a:lnSpc>
                <a:spcPct val="100000"/>
              </a:lnSpc>
              <a:spcBef>
                <a:spcPct val="0"/>
              </a:spcBef>
              <a:spcAft>
                <a:spcPts val="0"/>
              </a:spcAft>
              <a:buClrTx/>
              <a:buSzTx/>
              <a:buFontTx/>
              <a:buNone/>
              <a:tabLst/>
              <a:defRPr/>
            </a:pPr>
            <a:r>
              <a:rPr kumimoji="0" lang="zh-CN" altLang="en-US" sz="32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参赛公司：</a:t>
            </a:r>
            <a:endParaRPr kumimoji="0" lang="en-US" altLang="zh-CN" sz="3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8023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87419791"/>
              </p:ext>
            </p:extLst>
          </p:nvPr>
        </p:nvGraphicFramePr>
        <p:xfrm>
          <a:off x="789215" y="2230325"/>
          <a:ext cx="10648043" cy="1561798"/>
        </p:xfrm>
        <a:graphic>
          <a:graphicData uri="http://schemas.openxmlformats.org/drawingml/2006/table">
            <a:tbl>
              <a:tblPr>
                <a:tableStyleId>{5C22544A-7EE6-4342-B048-85BDC9FD1C3A}</a:tableStyleId>
              </a:tblPr>
              <a:tblGrid>
                <a:gridCol w="2224441">
                  <a:extLst>
                    <a:ext uri="{9D8B030D-6E8A-4147-A177-3AD203B41FA5}">
                      <a16:colId xmlns:a16="http://schemas.microsoft.com/office/drawing/2014/main" xmlns="" val="20000"/>
                    </a:ext>
                  </a:extLst>
                </a:gridCol>
                <a:gridCol w="1867437">
                  <a:extLst>
                    <a:ext uri="{9D8B030D-6E8A-4147-A177-3AD203B41FA5}">
                      <a16:colId xmlns:a16="http://schemas.microsoft.com/office/drawing/2014/main" xmlns="" val="20001"/>
                    </a:ext>
                  </a:extLst>
                </a:gridCol>
                <a:gridCol w="2021983">
                  <a:extLst>
                    <a:ext uri="{9D8B030D-6E8A-4147-A177-3AD203B41FA5}">
                      <a16:colId xmlns:a16="http://schemas.microsoft.com/office/drawing/2014/main" xmlns="" val="20002"/>
                    </a:ext>
                  </a:extLst>
                </a:gridCol>
                <a:gridCol w="1041852">
                  <a:extLst>
                    <a:ext uri="{9D8B030D-6E8A-4147-A177-3AD203B41FA5}">
                      <a16:colId xmlns:a16="http://schemas.microsoft.com/office/drawing/2014/main" xmlns="" val="20003"/>
                    </a:ext>
                  </a:extLst>
                </a:gridCol>
                <a:gridCol w="1000664">
                  <a:extLst>
                    <a:ext uri="{9D8B030D-6E8A-4147-A177-3AD203B41FA5}">
                      <a16:colId xmlns:a16="http://schemas.microsoft.com/office/drawing/2014/main" xmlns="" val="20004"/>
                    </a:ext>
                  </a:extLst>
                </a:gridCol>
                <a:gridCol w="2491666">
                  <a:extLst>
                    <a:ext uri="{9D8B030D-6E8A-4147-A177-3AD203B41FA5}">
                      <a16:colId xmlns:a16="http://schemas.microsoft.com/office/drawing/2014/main" xmlns="" val="20005"/>
                    </a:ext>
                  </a:extLst>
                </a:gridCol>
              </a:tblGrid>
              <a:tr h="780899">
                <a:tc>
                  <a:txBody>
                    <a:bodyPr/>
                    <a:lstStyle/>
                    <a:p>
                      <a:pPr algn="ctr" fontAlgn="b"/>
                      <a:r>
                        <a:rPr lang="zh-CN" altLang="en-US" sz="1400" b="1" i="0" u="none" strike="noStrike" dirty="0">
                          <a:solidFill>
                            <a:srgbClr val="4D4D4D"/>
                          </a:solidFill>
                          <a:effectLst/>
                          <a:latin typeface="微软雅黑" panose="020B0503020204020204" pitchFamily="34" charset="-122"/>
                          <a:ea typeface="微软雅黑" panose="020B0503020204020204" pitchFamily="34" charset="-122"/>
                        </a:rPr>
                        <a:t>参赛赛项</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参赛作品名称</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a:solidFill>
                            <a:srgbClr val="4D4D4D"/>
                          </a:solidFill>
                          <a:effectLst/>
                          <a:latin typeface="微软雅黑" panose="020B0503020204020204" pitchFamily="34" charset="-122"/>
                          <a:ea typeface="微软雅黑" panose="020B0503020204020204" pitchFamily="34" charset="-122"/>
                        </a:rPr>
                        <a:t>所属公司</a:t>
                      </a:r>
                      <a:r>
                        <a:rPr lang="en-US" altLang="zh-CN" sz="1400" b="1" u="none" strike="noStrike">
                          <a:solidFill>
                            <a:srgbClr val="4D4D4D"/>
                          </a:solidFill>
                          <a:effectLst/>
                          <a:latin typeface="微软雅黑" panose="020B0503020204020204" pitchFamily="34" charset="-122"/>
                          <a:ea typeface="微软雅黑" panose="020B0503020204020204" pitchFamily="34" charset="-122"/>
                        </a:rPr>
                        <a:t>/</a:t>
                      </a:r>
                      <a:r>
                        <a:rPr lang="zh-CN" altLang="en-US" sz="1400" b="1" u="none" strike="noStrike">
                          <a:solidFill>
                            <a:srgbClr val="4D4D4D"/>
                          </a:solidFill>
                          <a:effectLst/>
                          <a:latin typeface="微软雅黑" panose="020B0503020204020204" pitchFamily="34" charset="-122"/>
                          <a:ea typeface="微软雅黑" panose="020B0503020204020204" pitchFamily="34" charset="-122"/>
                        </a:rPr>
                        <a:t>个人</a:t>
                      </a:r>
                      <a:endParaRPr lang="zh-CN" altLang="en-US" sz="1400" b="1" i="0" u="none" strike="noStrike">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a:solidFill>
                            <a:srgbClr val="4D4D4D"/>
                          </a:solidFill>
                          <a:effectLst/>
                          <a:latin typeface="微软雅黑" panose="020B0503020204020204" pitchFamily="34" charset="-122"/>
                          <a:ea typeface="微软雅黑" panose="020B0503020204020204" pitchFamily="34" charset="-122"/>
                        </a:rPr>
                        <a:t>最近的参赛区域</a:t>
                      </a:r>
                      <a:endParaRPr lang="zh-CN" altLang="en-US" sz="1400" b="1" i="0" u="none" strike="noStrike">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联系人邮箱</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a:solidFill>
                            <a:srgbClr val="4D4D4D"/>
                          </a:solidFill>
                          <a:effectLst/>
                          <a:latin typeface="微软雅黑" panose="020B0503020204020204" pitchFamily="34" charset="-122"/>
                          <a:ea typeface="微软雅黑" panose="020B0503020204020204" pitchFamily="34" charset="-122"/>
                        </a:rPr>
                        <a:t>联系人手机</a:t>
                      </a:r>
                      <a:endParaRPr lang="zh-CN" altLang="en-US" sz="1400" b="1" i="0" u="none" strike="noStrike">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780899">
                <a:tc>
                  <a:txBody>
                    <a:bodyPr/>
                    <a:lstStyle/>
                    <a:p>
                      <a:pPr algn="ctr" fontAlgn="b"/>
                      <a:r>
                        <a:rPr lang="zh-CN" altLang="en-US" sz="1400" b="1" i="0" u="none" strike="noStrike" dirty="0" smtClean="0">
                          <a:solidFill>
                            <a:srgbClr val="4D4D4D"/>
                          </a:solidFill>
                          <a:effectLst/>
                          <a:latin typeface="微软雅黑" panose="020B0503020204020204" pitchFamily="34" charset="-122"/>
                          <a:ea typeface="微软雅黑" panose="020B0503020204020204" pitchFamily="34" charset="-122"/>
                        </a:rPr>
                        <a:t>华为云解决方案优选赛</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i="1" u="none" strike="noStrike" dirty="0">
                          <a:solidFill>
                            <a:schemeClr val="bg1">
                              <a:lumMod val="65000"/>
                            </a:schemeClr>
                          </a:solidFill>
                          <a:effectLst/>
                          <a:latin typeface="微软雅黑" panose="020B0503020204020204" pitchFamily="34" charset="-122"/>
                          <a:ea typeface="微软雅黑" panose="020B0503020204020204" pitchFamily="34" charset="-122"/>
                        </a:rPr>
                        <a:t>如：北京</a:t>
                      </a:r>
                      <a:r>
                        <a:rPr lang="en-US" altLang="zh-CN" sz="1400" b="1" i="1" u="none" strike="noStrike" dirty="0">
                          <a:solidFill>
                            <a:schemeClr val="bg1">
                              <a:lumMod val="65000"/>
                            </a:schemeClr>
                          </a:solidFill>
                          <a:effectLst/>
                          <a:latin typeface="微软雅黑" panose="020B0503020204020204" pitchFamily="34" charset="-122"/>
                          <a:ea typeface="微软雅黑" panose="020B0503020204020204" pitchFamily="34" charset="-122"/>
                        </a:rPr>
                        <a:t>/</a:t>
                      </a:r>
                      <a:r>
                        <a:rPr lang="zh-CN" altLang="en-US" sz="1400" b="1" i="1" u="none" strike="noStrike" dirty="0">
                          <a:solidFill>
                            <a:schemeClr val="bg1">
                              <a:lumMod val="65000"/>
                            </a:schemeClr>
                          </a:solidFill>
                          <a:effectLst/>
                          <a:latin typeface="微软雅黑" panose="020B0503020204020204" pitchFamily="34" charset="-122"/>
                          <a:ea typeface="微软雅黑" panose="020B0503020204020204" pitchFamily="34" charset="-122"/>
                        </a:rPr>
                        <a:t>上海等</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bl>
          </a:graphicData>
        </a:graphic>
      </p:graphicFrame>
      <p:sp>
        <p:nvSpPr>
          <p:cNvPr id="5" name="TextBox 13"/>
          <p:cNvSpPr txBox="1"/>
          <p:nvPr/>
        </p:nvSpPr>
        <p:spPr>
          <a:xfrm>
            <a:off x="658586" y="963748"/>
            <a:ext cx="4889624" cy="461665"/>
          </a:xfrm>
          <a:prstGeom prst="rect">
            <a:avLst/>
          </a:prstGeom>
          <a:noFill/>
        </p:spPr>
        <p:txBody>
          <a:bodyPr wrap="square" rtlCol="0">
            <a:spAutoFit/>
          </a:bodyPr>
          <a:lstStyle/>
          <a:p>
            <a:r>
              <a:rPr lang="zh-CN" altLang="en-US" sz="2400" b="1" dirty="0">
                <a:solidFill>
                  <a:srgbClr val="4D4D4D"/>
                </a:solidFill>
                <a:latin typeface="微软雅黑" panose="020B0503020204020204" pitchFamily="34" charset="-122"/>
                <a:ea typeface="微软雅黑" panose="020B0503020204020204" pitchFamily="34" charset="-122"/>
              </a:rPr>
              <a:t>说明：请务必仔细填写所有字段</a:t>
            </a:r>
          </a:p>
        </p:txBody>
      </p:sp>
    </p:spTree>
    <p:extLst>
      <p:ext uri="{BB962C8B-B14F-4D97-AF65-F5344CB8AC3E}">
        <p14:creationId xmlns:p14="http://schemas.microsoft.com/office/powerpoint/2010/main" val="2678455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pPr defTabSz="801447" eaLnBrk="0" hangingPunct="0">
              <a:defRPr/>
            </a:pPr>
            <a:r>
              <a:rPr lang="zh-CN" altLang="en-US" b="1" dirty="0" smtClean="0">
                <a:solidFill>
                  <a:srgbClr val="C00000"/>
                </a:solidFill>
              </a:rPr>
              <a:t>华为云解决方案</a:t>
            </a:r>
            <a:r>
              <a:rPr lang="zh-CN" altLang="en-US" b="1" dirty="0" smtClean="0">
                <a:solidFill>
                  <a:srgbClr val="C00000"/>
                </a:solidFill>
              </a:rPr>
              <a:t>优选赛</a:t>
            </a:r>
            <a:r>
              <a:rPr lang="zh-CN" altLang="en-US" b="1" dirty="0" smtClean="0">
                <a:solidFill>
                  <a:srgbClr val="C00000"/>
                </a:solidFill>
              </a:rPr>
              <a:t>模</a:t>
            </a:r>
            <a:r>
              <a:rPr lang="zh-CN" altLang="en-US" b="1" dirty="0">
                <a:solidFill>
                  <a:srgbClr val="C00000"/>
                </a:solidFill>
              </a:rPr>
              <a:t>版要求</a:t>
            </a:r>
            <a:endParaRPr lang="zh-CN" altLang="en-US" sz="3199" dirty="0">
              <a:solidFill>
                <a:srgbClr val="C00000"/>
              </a:solidFill>
            </a:endParaRPr>
          </a:p>
        </p:txBody>
      </p:sp>
      <p:sp>
        <p:nvSpPr>
          <p:cNvPr id="4" name="内容占位符 2"/>
          <p:cNvSpPr txBox="1">
            <a:spLocks/>
          </p:cNvSpPr>
          <p:nvPr/>
        </p:nvSpPr>
        <p:spPr>
          <a:xfrm>
            <a:off x="581325" y="1477484"/>
            <a:ext cx="11034970" cy="43685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b="1" dirty="0">
                <a:solidFill>
                  <a:schemeClr val="tx1">
                    <a:lumMod val="75000"/>
                    <a:lumOff val="25000"/>
                  </a:schemeClr>
                </a:solidFill>
                <a:latin typeface="微软雅黑" pitchFamily="34" charset="-122"/>
                <a:ea typeface="微软雅黑" pitchFamily="34" charset="-122"/>
              </a:rPr>
              <a:t>简要</a:t>
            </a:r>
            <a:r>
              <a:rPr lang="zh-CN" altLang="en-US" sz="1800" b="1" dirty="0" smtClean="0">
                <a:solidFill>
                  <a:schemeClr val="tx1">
                    <a:lumMod val="75000"/>
                    <a:lumOff val="25000"/>
                  </a:schemeClr>
                </a:solidFill>
                <a:latin typeface="微软雅黑" pitchFamily="34" charset="-122"/>
                <a:ea typeface="微软雅黑" pitchFamily="34" charset="-122"/>
              </a:rPr>
              <a:t>介绍</a:t>
            </a:r>
            <a:r>
              <a:rPr lang="zh-CN" altLang="en-US" sz="1800" b="1" dirty="0" smtClean="0">
                <a:solidFill>
                  <a:schemeClr val="tx1">
                    <a:lumMod val="75000"/>
                    <a:lumOff val="25000"/>
                  </a:schemeClr>
                </a:solidFill>
                <a:latin typeface="微软雅黑" pitchFamily="34" charset="-122"/>
                <a:ea typeface="微软雅黑" pitchFamily="34" charset="-122"/>
              </a:rPr>
              <a:t>：</a:t>
            </a:r>
            <a:endParaRPr lang="en-US" altLang="zh-CN" sz="1800" b="1"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公司及团队</a:t>
            </a:r>
            <a:r>
              <a:rPr lang="zh-CN" altLang="en-US" sz="1600" dirty="0" smtClean="0">
                <a:solidFill>
                  <a:schemeClr val="tx1">
                    <a:lumMod val="75000"/>
                    <a:lumOff val="25000"/>
                  </a:schemeClr>
                </a:solidFill>
                <a:latin typeface="微软雅黑" pitchFamily="34" charset="-122"/>
                <a:ea typeface="微软雅黑" pitchFamily="34" charset="-122"/>
              </a:rPr>
              <a:t>介绍：胶片首页向在座评委简单介绍参赛公司、业务角色等</a:t>
            </a:r>
            <a:endParaRPr lang="en-US" altLang="zh-CN" sz="1600" dirty="0" smtClean="0">
              <a:solidFill>
                <a:schemeClr val="tx1">
                  <a:lumMod val="75000"/>
                  <a:lumOff val="25000"/>
                </a:schemeClr>
              </a:solidFill>
              <a:latin typeface="微软雅黑" pitchFamily="34" charset="-122"/>
              <a:ea typeface="微软雅黑" pitchFamily="34" charset="-122"/>
            </a:endParaRPr>
          </a:p>
          <a:p>
            <a:pPr marL="457200" lvl="1" indent="0">
              <a:buNone/>
            </a:pPr>
            <a:endParaRPr lang="en-US" altLang="zh-CN" sz="1600" dirty="0" smtClean="0">
              <a:solidFill>
                <a:schemeClr val="tx1">
                  <a:lumMod val="75000"/>
                  <a:lumOff val="25000"/>
                </a:schemeClr>
              </a:solidFill>
              <a:latin typeface="微软雅黑" pitchFamily="34" charset="-122"/>
              <a:ea typeface="微软雅黑" pitchFamily="34" charset="-122"/>
            </a:endParaRPr>
          </a:p>
          <a:p>
            <a:r>
              <a:rPr lang="zh-CN" altLang="en-US" sz="1800" b="1" dirty="0" smtClean="0">
                <a:solidFill>
                  <a:schemeClr val="tx1">
                    <a:lumMod val="75000"/>
                    <a:lumOff val="25000"/>
                  </a:schemeClr>
                </a:solidFill>
                <a:latin typeface="微软雅黑" pitchFamily="34" charset="-122"/>
                <a:ea typeface="微软雅黑" pitchFamily="34" charset="-122"/>
              </a:rPr>
              <a:t>解决方案实战宣讲</a:t>
            </a:r>
            <a:r>
              <a:rPr lang="zh-CN" altLang="en-US" sz="1800" b="1" dirty="0" smtClean="0">
                <a:solidFill>
                  <a:schemeClr val="tx1">
                    <a:lumMod val="75000"/>
                    <a:lumOff val="25000"/>
                  </a:schemeClr>
                </a:solidFill>
                <a:latin typeface="微软雅黑" pitchFamily="34" charset="-122"/>
                <a:ea typeface="微软雅黑" pitchFamily="34" charset="-122"/>
              </a:rPr>
              <a:t>：</a:t>
            </a:r>
            <a:endParaRPr lang="en-US" altLang="zh-CN" sz="1600" dirty="0">
              <a:solidFill>
                <a:schemeClr val="tx1">
                  <a:lumMod val="75000"/>
                  <a:lumOff val="25000"/>
                </a:schemeClr>
              </a:solidFill>
              <a:latin typeface="微软雅黑" pitchFamily="34" charset="-122"/>
              <a:ea typeface="微软雅黑" pitchFamily="34" charset="-122"/>
            </a:endParaRPr>
          </a:p>
          <a:p>
            <a:pPr lvl="1"/>
            <a:r>
              <a:rPr lang="zh-CN" altLang="en-US" sz="1600" dirty="0">
                <a:solidFill>
                  <a:schemeClr val="tx1">
                    <a:lumMod val="75000"/>
                    <a:lumOff val="25000"/>
                  </a:schemeClr>
                </a:solidFill>
                <a:latin typeface="微软雅黑" pitchFamily="34" charset="-122"/>
                <a:ea typeface="微软雅黑" pitchFamily="34" charset="-122"/>
              </a:rPr>
              <a:t>行业痛点及机会</a:t>
            </a:r>
            <a:endParaRPr lang="en-US" altLang="zh-CN" sz="1600" dirty="0">
              <a:solidFill>
                <a:schemeClr val="tx1">
                  <a:lumMod val="75000"/>
                  <a:lumOff val="25000"/>
                </a:schemeClr>
              </a:solidFill>
              <a:latin typeface="微软雅黑" pitchFamily="34" charset="-122"/>
              <a:ea typeface="微软雅黑" pitchFamily="34" charset="-122"/>
            </a:endParaRPr>
          </a:p>
          <a:p>
            <a:pPr lvl="1"/>
            <a:r>
              <a:rPr lang="zh-CN" altLang="en-US" sz="1600" dirty="0">
                <a:solidFill>
                  <a:schemeClr val="tx1">
                    <a:lumMod val="75000"/>
                    <a:lumOff val="25000"/>
                  </a:schemeClr>
                </a:solidFill>
                <a:latin typeface="微软雅黑" pitchFamily="34" charset="-122"/>
                <a:ea typeface="微软雅黑" pitchFamily="34" charset="-122"/>
              </a:rPr>
              <a:t>解决方案</a:t>
            </a:r>
            <a:endParaRPr lang="en-US" altLang="zh-CN" sz="1600" dirty="0">
              <a:solidFill>
                <a:schemeClr val="tx1">
                  <a:lumMod val="75000"/>
                  <a:lumOff val="25000"/>
                </a:schemeClr>
              </a:solidFill>
              <a:latin typeface="微软雅黑" pitchFamily="34" charset="-122"/>
              <a:ea typeface="微软雅黑" pitchFamily="34" charset="-122"/>
            </a:endParaRPr>
          </a:p>
          <a:p>
            <a:pPr lvl="1"/>
            <a:r>
              <a:rPr lang="zh-CN" altLang="en-US" sz="1600" dirty="0">
                <a:solidFill>
                  <a:schemeClr val="tx1">
                    <a:lumMod val="75000"/>
                    <a:lumOff val="25000"/>
                  </a:schemeClr>
                </a:solidFill>
                <a:latin typeface="微软雅黑" pitchFamily="34" charset="-122"/>
                <a:ea typeface="微软雅黑" pitchFamily="34" charset="-122"/>
              </a:rPr>
              <a:t>技术创新点及核心竞争力</a:t>
            </a:r>
            <a:endParaRPr lang="en-US" altLang="zh-CN" sz="1600" dirty="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市场空间及商业</a:t>
            </a:r>
            <a:r>
              <a:rPr lang="zh-CN" altLang="en-US" sz="1600" dirty="0">
                <a:solidFill>
                  <a:schemeClr val="tx1">
                    <a:lumMod val="75000"/>
                    <a:lumOff val="25000"/>
                  </a:schemeClr>
                </a:solidFill>
                <a:latin typeface="微软雅黑" pitchFamily="34" charset="-122"/>
                <a:ea typeface="微软雅黑" pitchFamily="34" charset="-122"/>
              </a:rPr>
              <a:t>模式</a:t>
            </a:r>
            <a:endParaRPr lang="en-US" altLang="zh-CN" sz="1600" dirty="0">
              <a:solidFill>
                <a:schemeClr val="tx1">
                  <a:lumMod val="75000"/>
                  <a:lumOff val="25000"/>
                </a:schemeClr>
              </a:solidFill>
              <a:latin typeface="微软雅黑" pitchFamily="34" charset="-122"/>
              <a:ea typeface="微软雅黑" pitchFamily="34" charset="-122"/>
            </a:endParaRPr>
          </a:p>
          <a:p>
            <a:r>
              <a:rPr lang="zh-CN" altLang="en-US" sz="1800" b="1" dirty="0" smtClean="0">
                <a:solidFill>
                  <a:schemeClr val="tx1">
                    <a:lumMod val="75000"/>
                    <a:lumOff val="25000"/>
                  </a:schemeClr>
                </a:solidFill>
                <a:latin typeface="微软雅黑" pitchFamily="34" charset="-122"/>
                <a:ea typeface="微软雅黑" pitchFamily="34" charset="-122"/>
              </a:rPr>
              <a:t>胶片</a:t>
            </a:r>
            <a:r>
              <a:rPr lang="zh-CN" altLang="en-US" sz="1800" b="1" dirty="0" smtClean="0">
                <a:solidFill>
                  <a:schemeClr val="tx1">
                    <a:lumMod val="75000"/>
                    <a:lumOff val="25000"/>
                  </a:schemeClr>
                </a:solidFill>
                <a:latin typeface="微软雅黑" pitchFamily="34" charset="-122"/>
                <a:ea typeface="微软雅黑" pitchFamily="34" charset="-122"/>
              </a:rPr>
              <a:t>要求：</a:t>
            </a:r>
            <a:endParaRPr lang="en-US" altLang="zh-CN" sz="1800" b="1"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胶片清晰美观、逻辑结构强、重点突出</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宣讲时间建议</a:t>
            </a:r>
            <a:r>
              <a:rPr lang="zh-CN" altLang="en-US" sz="1600" dirty="0" smtClean="0">
                <a:solidFill>
                  <a:schemeClr val="tx1">
                    <a:lumMod val="75000"/>
                    <a:lumOff val="25000"/>
                  </a:schemeClr>
                </a:solidFill>
                <a:latin typeface="微软雅黑" pitchFamily="34" charset="-122"/>
                <a:ea typeface="微软雅黑" pitchFamily="34" charset="-122"/>
              </a:rPr>
              <a:t>在</a:t>
            </a:r>
            <a:r>
              <a:rPr lang="en-US" altLang="zh-CN" sz="1600" dirty="0" smtClean="0">
                <a:solidFill>
                  <a:schemeClr val="tx1">
                    <a:lumMod val="75000"/>
                    <a:lumOff val="25000"/>
                  </a:schemeClr>
                </a:solidFill>
                <a:latin typeface="微软雅黑" pitchFamily="34" charset="-122"/>
                <a:ea typeface="微软雅黑" pitchFamily="34" charset="-122"/>
              </a:rPr>
              <a:t>20</a:t>
            </a:r>
            <a:r>
              <a:rPr lang="zh-CN" altLang="en-US" sz="1600" dirty="0" smtClean="0">
                <a:solidFill>
                  <a:schemeClr val="tx1">
                    <a:lumMod val="75000"/>
                    <a:lumOff val="25000"/>
                  </a:schemeClr>
                </a:solidFill>
                <a:latin typeface="微软雅黑" pitchFamily="34" charset="-122"/>
                <a:ea typeface="微软雅黑" pitchFamily="34" charset="-122"/>
              </a:rPr>
              <a:t>分钟</a:t>
            </a:r>
            <a:r>
              <a:rPr lang="zh-CN" altLang="en-US" sz="1600" dirty="0" smtClean="0">
                <a:solidFill>
                  <a:schemeClr val="tx1">
                    <a:lumMod val="75000"/>
                    <a:lumOff val="25000"/>
                  </a:schemeClr>
                </a:solidFill>
                <a:latin typeface="微软雅黑" pitchFamily="34" charset="-122"/>
                <a:ea typeface="微软雅黑" pitchFamily="34" charset="-122"/>
              </a:rPr>
              <a:t>内</a:t>
            </a:r>
            <a:r>
              <a:rPr lang="zh-CN" altLang="en-US" sz="1600" dirty="0" smtClean="0">
                <a:solidFill>
                  <a:schemeClr val="tx1">
                    <a:lumMod val="75000"/>
                    <a:lumOff val="25000"/>
                  </a:schemeClr>
                </a:solidFill>
                <a:latin typeface="微软雅黑" pitchFamily="34" charset="-122"/>
                <a:ea typeface="微软雅黑" pitchFamily="34" charset="-122"/>
              </a:rPr>
              <a:t>，问答时间</a:t>
            </a:r>
            <a:r>
              <a:rPr lang="zh-CN" altLang="en-US" sz="1600" dirty="0" smtClean="0">
                <a:solidFill>
                  <a:schemeClr val="tx1">
                    <a:lumMod val="75000"/>
                    <a:lumOff val="25000"/>
                  </a:schemeClr>
                </a:solidFill>
                <a:latin typeface="微软雅黑" pitchFamily="34" charset="-122"/>
                <a:ea typeface="微软雅黑" pitchFamily="34" charset="-122"/>
              </a:rPr>
              <a:t>控制在</a:t>
            </a:r>
            <a:r>
              <a:rPr lang="en-US" altLang="zh-CN" sz="1600" dirty="0" smtClean="0">
                <a:solidFill>
                  <a:schemeClr val="tx1">
                    <a:lumMod val="75000"/>
                    <a:lumOff val="25000"/>
                  </a:schemeClr>
                </a:solidFill>
                <a:latin typeface="微软雅黑" pitchFamily="34" charset="-122"/>
                <a:ea typeface="微软雅黑" pitchFamily="34" charset="-122"/>
              </a:rPr>
              <a:t>10</a:t>
            </a:r>
            <a:r>
              <a:rPr lang="zh-CN" altLang="en-US" sz="1600" dirty="0" smtClean="0">
                <a:solidFill>
                  <a:schemeClr val="tx1">
                    <a:lumMod val="75000"/>
                    <a:lumOff val="25000"/>
                  </a:schemeClr>
                </a:solidFill>
                <a:latin typeface="微软雅黑" pitchFamily="34" charset="-122"/>
                <a:ea typeface="微软雅黑" pitchFamily="34" charset="-122"/>
              </a:rPr>
              <a:t>分钟内</a:t>
            </a:r>
            <a:endParaRPr lang="en-US" altLang="zh-CN" sz="1600" dirty="0" smtClean="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43138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矩形 2"/>
          <p:cNvSpPr/>
          <p:nvPr/>
        </p:nvSpPr>
        <p:spPr>
          <a:xfrm>
            <a:off x="342280" y="1916832"/>
            <a:ext cx="10074200" cy="1200329"/>
          </a:xfrm>
          <a:prstGeom prst="rect">
            <a:avLst/>
          </a:prstGeom>
        </p:spPr>
        <p:txBody>
          <a:bodyPr wrap="square">
            <a:spAutoFit/>
          </a:bodyPr>
          <a:lstStyle/>
          <a:p>
            <a:r>
              <a:rPr lang="zh-CN" altLang="en-US" sz="2400" dirty="0">
                <a:solidFill>
                  <a:srgbClr val="4D4D4D"/>
                </a:solidFill>
                <a:latin typeface="微软雅黑" panose="020B0503020204020204" pitchFamily="34" charset="-122"/>
                <a:ea typeface="微软雅黑" panose="020B0503020204020204" pitchFamily="34" charset="-122"/>
              </a:rPr>
              <a:t>排版：整体页面效果以中对齐为准</a:t>
            </a:r>
            <a:endParaRPr lang="en-US" altLang="zh-CN" sz="2400" dirty="0">
              <a:solidFill>
                <a:srgbClr val="4D4D4D"/>
              </a:solidFill>
              <a:latin typeface="微软雅黑" panose="020B0503020204020204" pitchFamily="34" charset="-122"/>
              <a:ea typeface="微软雅黑" panose="020B0503020204020204" pitchFamily="34" charset="-122"/>
            </a:endParaRPr>
          </a:p>
          <a:p>
            <a:r>
              <a:rPr lang="zh-CN" altLang="en-US" sz="2400" dirty="0">
                <a:solidFill>
                  <a:srgbClr val="4D4D4D"/>
                </a:solidFill>
                <a:latin typeface="微软雅黑" panose="020B0503020204020204" pitchFamily="34" charset="-122"/>
                <a:ea typeface="微软雅黑" panose="020B0503020204020204" pitchFamily="34" charset="-122"/>
              </a:rPr>
              <a:t>文字：中文微软雅黑，字号</a:t>
            </a:r>
            <a:r>
              <a:rPr lang="en-US" altLang="zh-CN" sz="2400" dirty="0">
                <a:solidFill>
                  <a:srgbClr val="4D4D4D"/>
                </a:solidFill>
                <a:latin typeface="微软雅黑" panose="020B0503020204020204" pitchFamily="34" charset="-122"/>
                <a:ea typeface="微软雅黑" panose="020B0503020204020204" pitchFamily="34" charset="-122"/>
              </a:rPr>
              <a:t>16~24pt</a:t>
            </a:r>
            <a:r>
              <a:rPr lang="zh-CN" altLang="en-US" sz="2400" dirty="0">
                <a:solidFill>
                  <a:srgbClr val="4D4D4D"/>
                </a:solidFill>
                <a:latin typeface="微软雅黑" panose="020B0503020204020204" pitchFamily="34" charset="-122"/>
                <a:ea typeface="微软雅黑" panose="020B0503020204020204" pitchFamily="34" charset="-122"/>
              </a:rPr>
              <a:t>；标题</a:t>
            </a:r>
            <a:r>
              <a:rPr lang="en-US" altLang="zh-CN" sz="2400" dirty="0">
                <a:solidFill>
                  <a:srgbClr val="4D4D4D"/>
                </a:solidFill>
                <a:latin typeface="微软雅黑" panose="020B0503020204020204" pitchFamily="34" charset="-122"/>
                <a:ea typeface="微软雅黑" panose="020B0503020204020204" pitchFamily="34" charset="-122"/>
              </a:rPr>
              <a:t>/</a:t>
            </a:r>
            <a:r>
              <a:rPr lang="zh-CN" altLang="en-US" sz="2400" dirty="0">
                <a:solidFill>
                  <a:srgbClr val="4D4D4D"/>
                </a:solidFill>
                <a:latin typeface="微软雅黑" panose="020B0503020204020204" pitchFamily="34" charset="-122"/>
                <a:ea typeface="微软雅黑" panose="020B0503020204020204" pitchFamily="34" charset="-122"/>
              </a:rPr>
              <a:t>正文</a:t>
            </a:r>
            <a:r>
              <a:rPr lang="en-US" altLang="zh-CN" sz="2400" dirty="0">
                <a:solidFill>
                  <a:srgbClr val="4D4D4D"/>
                </a:solidFill>
                <a:latin typeface="微软雅黑" panose="020B0503020204020204" pitchFamily="34" charset="-122"/>
                <a:ea typeface="微软雅黑" panose="020B0503020204020204" pitchFamily="34" charset="-122"/>
              </a:rPr>
              <a:t>RGB: 255;255;255    </a:t>
            </a:r>
          </a:p>
          <a:p>
            <a:r>
              <a:rPr lang="zh-CN" altLang="en-US" sz="2400" dirty="0">
                <a:solidFill>
                  <a:srgbClr val="4D4D4D"/>
                </a:solidFill>
                <a:latin typeface="微软雅黑" panose="020B0503020204020204" pitchFamily="34" charset="-122"/>
                <a:ea typeface="微软雅黑" panose="020B0503020204020204" pitchFamily="34" charset="-122"/>
              </a:rPr>
              <a:t>强调</a:t>
            </a:r>
            <a:r>
              <a:rPr lang="en-US" altLang="zh-CN" sz="2400" dirty="0">
                <a:solidFill>
                  <a:srgbClr val="4D4D4D"/>
                </a:solidFill>
                <a:latin typeface="微软雅黑" panose="020B0503020204020204" pitchFamily="34" charset="-122"/>
                <a:ea typeface="微软雅黑" panose="020B0503020204020204" pitchFamily="34" charset="-122"/>
              </a:rPr>
              <a:t>: 255; 204; 102</a:t>
            </a:r>
          </a:p>
        </p:txBody>
      </p:sp>
      <p:sp>
        <p:nvSpPr>
          <p:cNvPr id="4" name="TextBox 13"/>
          <p:cNvSpPr txBox="1"/>
          <p:nvPr/>
        </p:nvSpPr>
        <p:spPr>
          <a:xfrm>
            <a:off x="342280" y="3489233"/>
            <a:ext cx="4889624" cy="461665"/>
          </a:xfrm>
          <a:prstGeom prst="rect">
            <a:avLst/>
          </a:prstGeom>
          <a:noFill/>
        </p:spPr>
        <p:txBody>
          <a:bodyPr wrap="square" rtlCol="0">
            <a:spAutoFit/>
          </a:bodyPr>
          <a:lstStyle/>
          <a:p>
            <a:r>
              <a:rPr lang="zh-CN" altLang="en-US" sz="2400" dirty="0">
                <a:solidFill>
                  <a:srgbClr val="4D4D4D"/>
                </a:solidFill>
                <a:latin typeface="微软雅黑" panose="020B0503020204020204" pitchFamily="34" charset="-122"/>
                <a:ea typeface="微软雅黑" panose="020B0503020204020204" pitchFamily="34" charset="-122"/>
              </a:rPr>
              <a:t>分隔线条：线粗</a:t>
            </a:r>
            <a:r>
              <a:rPr lang="en-US" altLang="zh-CN" sz="2400" dirty="0">
                <a:solidFill>
                  <a:srgbClr val="4D4D4D"/>
                </a:solidFill>
                <a:latin typeface="微软雅黑" panose="020B0503020204020204" pitchFamily="34" charset="-122"/>
                <a:ea typeface="微软雅黑" panose="020B0503020204020204" pitchFamily="34" charset="-122"/>
              </a:rPr>
              <a:t>0.75</a:t>
            </a:r>
            <a:r>
              <a:rPr lang="zh-CN" altLang="en-US" sz="2400" dirty="0">
                <a:solidFill>
                  <a:srgbClr val="4D4D4D"/>
                </a:solidFill>
                <a:latin typeface="微软雅黑" panose="020B0503020204020204" pitchFamily="34" charset="-122"/>
                <a:ea typeface="微软雅黑" panose="020B0503020204020204" pitchFamily="34" charset="-122"/>
              </a:rPr>
              <a:t>磅</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64906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TextBox 2"/>
          <p:cNvSpPr txBox="1"/>
          <p:nvPr/>
        </p:nvSpPr>
        <p:spPr>
          <a:xfrm>
            <a:off x="342281" y="1989332"/>
            <a:ext cx="5415035" cy="707886"/>
          </a:xfrm>
          <a:prstGeom prst="rect">
            <a:avLst/>
          </a:prstGeom>
          <a:noFill/>
        </p:spPr>
        <p:txBody>
          <a:bodyPr wrap="squar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用做标题底色和画面中点缀色使用，两种颜色请搭配使用，同一个页面颜色不能重复使用</a:t>
            </a:r>
          </a:p>
        </p:txBody>
      </p:sp>
      <p:sp>
        <p:nvSpPr>
          <p:cNvPr id="4" name="TextBox 6"/>
          <p:cNvSpPr txBox="1"/>
          <p:nvPr/>
        </p:nvSpPr>
        <p:spPr>
          <a:xfrm>
            <a:off x="342281" y="2853730"/>
            <a:ext cx="4427329" cy="400110"/>
          </a:xfrm>
          <a:prstGeom prst="rect">
            <a:avLst/>
          </a:prstGeom>
          <a:noFill/>
        </p:spPr>
        <p:txBody>
          <a:bodyPr wrap="squar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用做内容背景色</a:t>
            </a:r>
          </a:p>
        </p:txBody>
      </p:sp>
      <p:sp>
        <p:nvSpPr>
          <p:cNvPr id="5" name="TextBox 15"/>
          <p:cNvSpPr txBox="1"/>
          <p:nvPr/>
        </p:nvSpPr>
        <p:spPr>
          <a:xfrm>
            <a:off x="342281" y="4077564"/>
            <a:ext cx="3005951" cy="400110"/>
          </a:xfrm>
          <a:prstGeom prst="rect">
            <a:avLst/>
          </a:prstGeom>
          <a:noFill/>
        </p:spPr>
        <p:txBody>
          <a:bodyPr wrap="non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红色仅作局部小范围点缀</a:t>
            </a:r>
          </a:p>
        </p:txBody>
      </p:sp>
      <p:sp>
        <p:nvSpPr>
          <p:cNvPr id="6" name="TextBox 19"/>
          <p:cNvSpPr txBox="1"/>
          <p:nvPr/>
        </p:nvSpPr>
        <p:spPr>
          <a:xfrm>
            <a:off x="342281" y="5054536"/>
            <a:ext cx="4031873" cy="400110"/>
          </a:xfrm>
          <a:prstGeom prst="rect">
            <a:avLst/>
          </a:prstGeom>
          <a:noFill/>
        </p:spPr>
        <p:txBody>
          <a:bodyPr wrap="non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渐变色只用在数据图形的展示方面</a:t>
            </a:r>
          </a:p>
        </p:txBody>
      </p:sp>
      <p:sp>
        <p:nvSpPr>
          <p:cNvPr id="7" name="矩形 6"/>
          <p:cNvSpPr/>
          <p:nvPr/>
        </p:nvSpPr>
        <p:spPr>
          <a:xfrm>
            <a:off x="7416801" y="2773760"/>
            <a:ext cx="508000" cy="508000"/>
          </a:xfrm>
          <a:prstGeom prst="rect">
            <a:avLst/>
          </a:prstGeom>
          <a:solidFill>
            <a:srgbClr val="063FA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8" name="矩形 7"/>
          <p:cNvSpPr/>
          <p:nvPr/>
        </p:nvSpPr>
        <p:spPr>
          <a:xfrm>
            <a:off x="8930641" y="2773760"/>
            <a:ext cx="508000" cy="508000"/>
          </a:xfrm>
          <a:prstGeom prst="rect">
            <a:avLst/>
          </a:prstGeom>
          <a:gradFill>
            <a:gsLst>
              <a:gs pos="0">
                <a:srgbClr val="063FAF"/>
              </a:gs>
              <a:gs pos="100000">
                <a:srgbClr val="1DE5FC"/>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9" name="矩形 8"/>
          <p:cNvSpPr/>
          <p:nvPr/>
        </p:nvSpPr>
        <p:spPr>
          <a:xfrm>
            <a:off x="8178801" y="2773760"/>
            <a:ext cx="508000" cy="508000"/>
          </a:xfrm>
          <a:prstGeom prst="rect">
            <a:avLst/>
          </a:prstGeom>
          <a:solidFill>
            <a:srgbClr val="1DE5F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0" name="矩形 9"/>
          <p:cNvSpPr/>
          <p:nvPr/>
        </p:nvSpPr>
        <p:spPr>
          <a:xfrm>
            <a:off x="7416801" y="4332374"/>
            <a:ext cx="508000" cy="508000"/>
          </a:xfrm>
          <a:prstGeom prst="rect">
            <a:avLst/>
          </a:prstGeom>
          <a:solidFill>
            <a:srgbClr val="84020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1" name="矩形 10"/>
          <p:cNvSpPr/>
          <p:nvPr/>
        </p:nvSpPr>
        <p:spPr>
          <a:xfrm>
            <a:off x="7416801" y="3535760"/>
            <a:ext cx="508000" cy="50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2" name="矩形 11"/>
          <p:cNvSpPr/>
          <p:nvPr/>
        </p:nvSpPr>
        <p:spPr>
          <a:xfrm>
            <a:off x="8178801" y="4332374"/>
            <a:ext cx="508000" cy="508000"/>
          </a:xfrm>
          <a:prstGeom prst="rect">
            <a:avLst/>
          </a:prstGeom>
          <a:solidFill>
            <a:srgbClr val="D9001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3" name="矩形 12"/>
          <p:cNvSpPr/>
          <p:nvPr/>
        </p:nvSpPr>
        <p:spPr>
          <a:xfrm>
            <a:off x="8178801" y="3535760"/>
            <a:ext cx="508000" cy="508000"/>
          </a:xfrm>
          <a:prstGeom prst="rect">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solidFill>
                <a:schemeClr val="tx1">
                  <a:lumMod val="50000"/>
                  <a:lumOff val="50000"/>
                </a:schemeClr>
              </a:solidFill>
            </a:endParaRPr>
          </a:p>
          <a:p>
            <a:pPr algn="ctr"/>
            <a:endParaRPr kumimoji="1" lang="zh-CN" altLang="en-US" dirty="0">
              <a:solidFill>
                <a:schemeClr val="tx1">
                  <a:lumMod val="50000"/>
                  <a:lumOff val="50000"/>
                </a:schemeClr>
              </a:solidFill>
            </a:endParaRPr>
          </a:p>
        </p:txBody>
      </p:sp>
      <p:sp>
        <p:nvSpPr>
          <p:cNvPr id="14" name="矩形 13"/>
          <p:cNvSpPr/>
          <p:nvPr/>
        </p:nvSpPr>
        <p:spPr>
          <a:xfrm>
            <a:off x="8930641" y="3535760"/>
            <a:ext cx="508000" cy="508000"/>
          </a:xfrm>
          <a:prstGeom prst="rect">
            <a:avLst/>
          </a:prstGeom>
          <a:solidFill>
            <a:schemeClr val="tx1">
              <a:lumMod val="65000"/>
              <a:lumOff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solidFill>
                <a:schemeClr val="tx1">
                  <a:lumMod val="50000"/>
                  <a:lumOff val="50000"/>
                </a:schemeClr>
              </a:solidFill>
            </a:endParaRPr>
          </a:p>
          <a:p>
            <a:pPr algn="ctr"/>
            <a:endParaRPr kumimoji="1" lang="zh-CN" altLang="en-US" dirty="0">
              <a:solidFill>
                <a:schemeClr val="tx1">
                  <a:lumMod val="50000"/>
                  <a:lumOff val="50000"/>
                </a:schemeClr>
              </a:solidFill>
            </a:endParaRPr>
          </a:p>
        </p:txBody>
      </p:sp>
    </p:spTree>
    <p:extLst>
      <p:ext uri="{BB962C8B-B14F-4D97-AF65-F5344CB8AC3E}">
        <p14:creationId xmlns:p14="http://schemas.microsoft.com/office/powerpoint/2010/main" val="3761559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TextBox 52"/>
          <p:cNvSpPr txBox="1"/>
          <p:nvPr/>
        </p:nvSpPr>
        <p:spPr>
          <a:xfrm>
            <a:off x="347903" y="1341016"/>
            <a:ext cx="7340471" cy="923330"/>
          </a:xfrm>
          <a:prstGeom prst="rect">
            <a:avLst/>
          </a:prstGeom>
          <a:noFill/>
        </p:spPr>
        <p:txBody>
          <a:bodyPr wrap="none" rtlCol="0">
            <a:spAutoFit/>
          </a:bodyPr>
          <a:lstStyle/>
          <a:p>
            <a:r>
              <a:rPr lang="zh-CN" altLang="en-US" dirty="0">
                <a:solidFill>
                  <a:srgbClr val="4D4D4D"/>
                </a:solidFill>
                <a:latin typeface="微软雅黑" panose="020B0503020204020204" pitchFamily="34" charset="-122"/>
                <a:ea typeface="微软雅黑" panose="020B0503020204020204" pitchFamily="34" charset="-122"/>
              </a:rPr>
              <a:t>图标：整个胶片出现的图标，使用线稿效果，增加圆形线圈加以辅助，</a:t>
            </a:r>
            <a:endParaRPr lang="en-US" altLang="zh-CN" dirty="0">
              <a:solidFill>
                <a:srgbClr val="4D4D4D"/>
              </a:solidFill>
              <a:latin typeface="微软雅黑" panose="020B0503020204020204" pitchFamily="34" charset="-122"/>
              <a:ea typeface="微软雅黑" panose="020B0503020204020204" pitchFamily="34" charset="-122"/>
            </a:endParaRPr>
          </a:p>
          <a:p>
            <a:r>
              <a:rPr lang="zh-CN" altLang="en-US" dirty="0">
                <a:solidFill>
                  <a:srgbClr val="4D4D4D"/>
                </a:solidFill>
                <a:latin typeface="微软雅黑" panose="020B0503020204020204" pitchFamily="34" charset="-122"/>
                <a:ea typeface="微软雅黑" panose="020B0503020204020204" pitchFamily="34" charset="-122"/>
              </a:rPr>
              <a:t>增加</a:t>
            </a:r>
            <a:r>
              <a:rPr lang="en-US" altLang="zh-CN" dirty="0">
                <a:solidFill>
                  <a:srgbClr val="4D4D4D"/>
                </a:solidFill>
                <a:latin typeface="微软雅黑" panose="020B0503020204020204" pitchFamily="34" charset="-122"/>
                <a:ea typeface="微软雅黑" panose="020B0503020204020204" pitchFamily="34" charset="-122"/>
              </a:rPr>
              <a:t>20%</a:t>
            </a:r>
            <a:r>
              <a:rPr lang="zh-CN" altLang="en-US" dirty="0">
                <a:solidFill>
                  <a:srgbClr val="4D4D4D"/>
                </a:solidFill>
                <a:latin typeface="微软雅黑" panose="020B0503020204020204" pitchFamily="34" charset="-122"/>
                <a:ea typeface="微软雅黑" panose="020B0503020204020204" pitchFamily="34" charset="-122"/>
              </a:rPr>
              <a:t>的白色透明底；</a:t>
            </a:r>
            <a:endParaRPr lang="en-US" altLang="zh-CN" dirty="0">
              <a:solidFill>
                <a:srgbClr val="4D4D4D"/>
              </a:solidFill>
              <a:latin typeface="微软雅黑" panose="020B0503020204020204" pitchFamily="34" charset="-122"/>
              <a:ea typeface="微软雅黑" panose="020B0503020204020204" pitchFamily="34" charset="-122"/>
            </a:endParaRPr>
          </a:p>
          <a:p>
            <a:r>
              <a:rPr lang="zh-CN" altLang="en-US" dirty="0">
                <a:solidFill>
                  <a:srgbClr val="4D4D4D"/>
                </a:solidFill>
                <a:latin typeface="微软雅黑" panose="020B0503020204020204" pitchFamily="34" charset="-122"/>
                <a:ea typeface="微软雅黑" panose="020B0503020204020204" pitchFamily="34" charset="-122"/>
              </a:rPr>
              <a:t>图标尺寸为三种</a:t>
            </a:r>
            <a:r>
              <a:rPr lang="en-US" altLang="zh-CN" dirty="0">
                <a:solidFill>
                  <a:srgbClr val="4D4D4D"/>
                </a:solidFill>
                <a:latin typeface="微软雅黑" panose="020B0503020204020204" pitchFamily="34" charset="-122"/>
                <a:ea typeface="微软雅黑" panose="020B0503020204020204" pitchFamily="34" charset="-122"/>
              </a:rPr>
              <a:t>2.4x2.4cm</a:t>
            </a:r>
            <a:r>
              <a:rPr lang="zh-CN" altLang="en-US" dirty="0">
                <a:solidFill>
                  <a:srgbClr val="4D4D4D"/>
                </a:solidFill>
                <a:latin typeface="微软雅黑" panose="020B0503020204020204" pitchFamily="34" charset="-122"/>
                <a:ea typeface="微软雅黑" panose="020B0503020204020204" pitchFamily="34" charset="-122"/>
              </a:rPr>
              <a:t>，</a:t>
            </a:r>
            <a:r>
              <a:rPr lang="en-US" altLang="zh-CN" dirty="0">
                <a:solidFill>
                  <a:srgbClr val="4D4D4D"/>
                </a:solidFill>
                <a:latin typeface="微软雅黑" panose="020B0503020204020204" pitchFamily="34" charset="-122"/>
                <a:ea typeface="微软雅黑" panose="020B0503020204020204" pitchFamily="34" charset="-122"/>
              </a:rPr>
              <a:t>1.6x1.6cm</a:t>
            </a:r>
            <a:r>
              <a:rPr lang="zh-CN" altLang="en-US" dirty="0">
                <a:solidFill>
                  <a:srgbClr val="4D4D4D"/>
                </a:solidFill>
                <a:latin typeface="微软雅黑" panose="020B0503020204020204" pitchFamily="34" charset="-122"/>
                <a:ea typeface="微软雅黑" panose="020B0503020204020204" pitchFamily="34" charset="-122"/>
              </a:rPr>
              <a:t>，</a:t>
            </a:r>
            <a:r>
              <a:rPr lang="en-US" altLang="zh-CN" dirty="0">
                <a:solidFill>
                  <a:srgbClr val="4D4D4D"/>
                </a:solidFill>
                <a:latin typeface="微软雅黑" panose="020B0503020204020204" pitchFamily="34" charset="-122"/>
                <a:ea typeface="微软雅黑" panose="020B0503020204020204" pitchFamily="34" charset="-122"/>
              </a:rPr>
              <a:t>0.9x0.9cm</a:t>
            </a:r>
          </a:p>
        </p:txBody>
      </p:sp>
      <p:sp>
        <p:nvSpPr>
          <p:cNvPr id="28" name="TextBox 85"/>
          <p:cNvSpPr txBox="1"/>
          <p:nvPr/>
        </p:nvSpPr>
        <p:spPr>
          <a:xfrm>
            <a:off x="347903" y="3641398"/>
            <a:ext cx="3877985" cy="369332"/>
          </a:xfrm>
          <a:prstGeom prst="rect">
            <a:avLst/>
          </a:prstGeom>
          <a:noFill/>
        </p:spPr>
        <p:txBody>
          <a:bodyPr wrap="none" rtlCol="0">
            <a:spAutoFit/>
          </a:bodyPr>
          <a:lstStyle/>
          <a:p>
            <a:r>
              <a:rPr lang="zh-CN" altLang="en-US" dirty="0">
                <a:solidFill>
                  <a:srgbClr val="4D4D4D"/>
                </a:solidFill>
                <a:latin typeface="微软雅黑" panose="020B0503020204020204" pitchFamily="34" charset="-122"/>
                <a:ea typeface="微软雅黑" panose="020B0503020204020204" pitchFamily="34" charset="-122"/>
              </a:rPr>
              <a:t>图片：选择亮度高、自然化的图片；</a:t>
            </a:r>
            <a:endParaRPr lang="en-US" altLang="zh-CN" dirty="0">
              <a:solidFill>
                <a:srgbClr val="4D4D4D"/>
              </a:solidFill>
              <a:latin typeface="微软雅黑" panose="020B0503020204020204" pitchFamily="34" charset="-122"/>
              <a:ea typeface="微软雅黑" panose="020B0503020204020204" pitchFamily="34" charset="-122"/>
            </a:endParaRPr>
          </a:p>
        </p:txBody>
      </p:sp>
      <p:pic>
        <p:nvPicPr>
          <p:cNvPr id="29" name="Picture 113" descr="E:\01 日常工作\04 展厅相关设计\2015年\PPT\主打胶片\源文件\images\5_03.png"/>
          <p:cNvPicPr>
            <a:picLocks noChangeAspect="1" noChangeArrowheads="1"/>
          </p:cNvPicPr>
          <p:nvPr/>
        </p:nvPicPr>
        <p:blipFill>
          <a:blip r:embed="rId2" cstate="print"/>
          <a:srcRect/>
          <a:stretch>
            <a:fillRect/>
          </a:stretch>
        </p:blipFill>
        <p:spPr bwMode="auto">
          <a:xfrm>
            <a:off x="446532" y="4160030"/>
            <a:ext cx="1369559" cy="1369559"/>
          </a:xfrm>
          <a:prstGeom prst="rect">
            <a:avLst/>
          </a:prstGeom>
          <a:noFill/>
        </p:spPr>
      </p:pic>
      <p:pic>
        <p:nvPicPr>
          <p:cNvPr id="30" name="Picture 114" descr="E:\01 日常工作\04 展厅相关设计\2015年\PPT\主打胶片\源文件\images\5_05.png"/>
          <p:cNvPicPr>
            <a:picLocks noChangeAspect="1" noChangeArrowheads="1"/>
          </p:cNvPicPr>
          <p:nvPr/>
        </p:nvPicPr>
        <p:blipFill>
          <a:blip r:embed="rId3" cstate="print"/>
          <a:srcRect/>
          <a:stretch>
            <a:fillRect/>
          </a:stretch>
        </p:blipFill>
        <p:spPr bwMode="auto">
          <a:xfrm>
            <a:off x="1950665" y="4160030"/>
            <a:ext cx="1369559" cy="1369559"/>
          </a:xfrm>
          <a:prstGeom prst="rect">
            <a:avLst/>
          </a:prstGeom>
          <a:noFill/>
        </p:spPr>
      </p:pic>
      <p:sp>
        <p:nvSpPr>
          <p:cNvPr id="31" name="椭圆 30"/>
          <p:cNvSpPr/>
          <p:nvPr/>
        </p:nvSpPr>
        <p:spPr>
          <a:xfrm>
            <a:off x="2960224" y="2865121"/>
            <a:ext cx="360000" cy="360000"/>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32" name="组合 215"/>
          <p:cNvGrpSpPr/>
          <p:nvPr/>
        </p:nvGrpSpPr>
        <p:grpSpPr>
          <a:xfrm>
            <a:off x="3032422" y="2980698"/>
            <a:ext cx="213678" cy="149429"/>
            <a:chOff x="-2960688" y="6615113"/>
            <a:chExt cx="696913" cy="487363"/>
          </a:xfrm>
          <a:solidFill>
            <a:srgbClr val="D2D2D2"/>
          </a:solidFill>
        </p:grpSpPr>
        <p:sp>
          <p:nvSpPr>
            <p:cNvPr id="33" name="Freeform 80"/>
            <p:cNvSpPr>
              <a:spLocks/>
            </p:cNvSpPr>
            <p:nvPr/>
          </p:nvSpPr>
          <p:spPr bwMode="auto">
            <a:xfrm>
              <a:off x="-2960688" y="6615113"/>
              <a:ext cx="696913" cy="363538"/>
            </a:xfrm>
            <a:custGeom>
              <a:avLst/>
              <a:gdLst/>
              <a:ahLst/>
              <a:cxnLst>
                <a:cxn ang="0">
                  <a:pos x="9" y="92"/>
                </a:cxn>
                <a:cxn ang="0">
                  <a:pos x="4" y="24"/>
                </a:cxn>
                <a:cxn ang="0">
                  <a:pos x="0" y="20"/>
                </a:cxn>
                <a:cxn ang="0">
                  <a:pos x="4" y="0"/>
                </a:cxn>
                <a:cxn ang="0">
                  <a:pos x="83" y="3"/>
                </a:cxn>
                <a:cxn ang="0">
                  <a:pos x="87" y="33"/>
                </a:cxn>
                <a:cxn ang="0">
                  <a:pos x="131" y="29"/>
                </a:cxn>
                <a:cxn ang="0">
                  <a:pos x="119" y="16"/>
                </a:cxn>
                <a:cxn ang="0">
                  <a:pos x="155" y="4"/>
                </a:cxn>
                <a:cxn ang="0">
                  <a:pos x="167" y="16"/>
                </a:cxn>
                <a:cxn ang="0">
                  <a:pos x="156" y="29"/>
                </a:cxn>
                <a:cxn ang="0">
                  <a:pos x="173" y="33"/>
                </a:cxn>
                <a:cxn ang="0">
                  <a:pos x="186" y="65"/>
                </a:cxn>
                <a:cxn ang="0">
                  <a:pos x="173" y="97"/>
                </a:cxn>
                <a:cxn ang="0">
                  <a:pos x="68" y="92"/>
                </a:cxn>
                <a:cxn ang="0">
                  <a:pos x="171" y="88"/>
                </a:cxn>
                <a:cxn ang="0">
                  <a:pos x="171" y="41"/>
                </a:cxn>
                <a:cxn ang="0">
                  <a:pos x="148" y="37"/>
                </a:cxn>
                <a:cxn ang="0">
                  <a:pos x="152" y="20"/>
                </a:cxn>
                <a:cxn ang="0">
                  <a:pos x="158" y="19"/>
                </a:cxn>
                <a:cxn ang="0">
                  <a:pos x="158" y="13"/>
                </a:cxn>
                <a:cxn ang="0">
                  <a:pos x="132" y="12"/>
                </a:cxn>
                <a:cxn ang="0">
                  <a:pos x="129" y="19"/>
                </a:cxn>
                <a:cxn ang="0">
                  <a:pos x="135" y="20"/>
                </a:cxn>
                <a:cxn ang="0">
                  <a:pos x="139" y="37"/>
                </a:cxn>
                <a:cxn ang="0">
                  <a:pos x="82" y="41"/>
                </a:cxn>
                <a:cxn ang="0">
                  <a:pos x="78" y="37"/>
                </a:cxn>
                <a:cxn ang="0">
                  <a:pos x="77" y="9"/>
                </a:cxn>
                <a:cxn ang="0">
                  <a:pos x="8" y="8"/>
                </a:cxn>
                <a:cxn ang="0">
                  <a:pos x="13" y="16"/>
                </a:cxn>
                <a:cxn ang="0">
                  <a:pos x="17" y="20"/>
                </a:cxn>
                <a:cxn ang="0">
                  <a:pos x="24" y="88"/>
                </a:cxn>
                <a:cxn ang="0">
                  <a:pos x="24" y="96"/>
                </a:cxn>
                <a:cxn ang="0">
                  <a:pos x="12" y="96"/>
                </a:cxn>
              </a:cxnLst>
              <a:rect l="0" t="0" r="r" b="b"/>
              <a:pathLst>
                <a:path w="186" h="97">
                  <a:moveTo>
                    <a:pt x="12" y="96"/>
                  </a:moveTo>
                  <a:cubicBezTo>
                    <a:pt x="10" y="96"/>
                    <a:pt x="9" y="94"/>
                    <a:pt x="9" y="92"/>
                  </a:cubicBezTo>
                  <a:cubicBezTo>
                    <a:pt x="9" y="24"/>
                    <a:pt x="9" y="24"/>
                    <a:pt x="9" y="24"/>
                  </a:cubicBezTo>
                  <a:cubicBezTo>
                    <a:pt x="4" y="24"/>
                    <a:pt x="4" y="24"/>
                    <a:pt x="4" y="24"/>
                  </a:cubicBezTo>
                  <a:cubicBezTo>
                    <a:pt x="3" y="24"/>
                    <a:pt x="2" y="24"/>
                    <a:pt x="1" y="23"/>
                  </a:cubicBezTo>
                  <a:cubicBezTo>
                    <a:pt x="0" y="22"/>
                    <a:pt x="0" y="21"/>
                    <a:pt x="0" y="20"/>
                  </a:cubicBezTo>
                  <a:cubicBezTo>
                    <a:pt x="0" y="4"/>
                    <a:pt x="0" y="4"/>
                    <a:pt x="0" y="4"/>
                  </a:cubicBezTo>
                  <a:cubicBezTo>
                    <a:pt x="0" y="2"/>
                    <a:pt x="1" y="0"/>
                    <a:pt x="4" y="0"/>
                  </a:cubicBezTo>
                  <a:cubicBezTo>
                    <a:pt x="75" y="0"/>
                    <a:pt x="75" y="0"/>
                    <a:pt x="75" y="0"/>
                  </a:cubicBezTo>
                  <a:cubicBezTo>
                    <a:pt x="78" y="0"/>
                    <a:pt x="81" y="1"/>
                    <a:pt x="83" y="3"/>
                  </a:cubicBezTo>
                  <a:cubicBezTo>
                    <a:pt x="85" y="6"/>
                    <a:pt x="87" y="9"/>
                    <a:pt x="87" y="12"/>
                  </a:cubicBezTo>
                  <a:cubicBezTo>
                    <a:pt x="87" y="33"/>
                    <a:pt x="87" y="33"/>
                    <a:pt x="87" y="33"/>
                  </a:cubicBezTo>
                  <a:cubicBezTo>
                    <a:pt x="131" y="33"/>
                    <a:pt x="131" y="33"/>
                    <a:pt x="131" y="33"/>
                  </a:cubicBezTo>
                  <a:cubicBezTo>
                    <a:pt x="131" y="29"/>
                    <a:pt x="131" y="29"/>
                    <a:pt x="131" y="29"/>
                  </a:cubicBezTo>
                  <a:cubicBezTo>
                    <a:pt x="128" y="28"/>
                    <a:pt x="125" y="27"/>
                    <a:pt x="123" y="25"/>
                  </a:cubicBezTo>
                  <a:cubicBezTo>
                    <a:pt x="121" y="23"/>
                    <a:pt x="119" y="20"/>
                    <a:pt x="119" y="16"/>
                  </a:cubicBezTo>
                  <a:cubicBezTo>
                    <a:pt x="120" y="9"/>
                    <a:pt x="125" y="4"/>
                    <a:pt x="132" y="4"/>
                  </a:cubicBezTo>
                  <a:cubicBezTo>
                    <a:pt x="155" y="4"/>
                    <a:pt x="155" y="4"/>
                    <a:pt x="155" y="4"/>
                  </a:cubicBezTo>
                  <a:cubicBezTo>
                    <a:pt x="158" y="4"/>
                    <a:pt x="161" y="5"/>
                    <a:pt x="164" y="7"/>
                  </a:cubicBezTo>
                  <a:cubicBezTo>
                    <a:pt x="166" y="10"/>
                    <a:pt x="167" y="13"/>
                    <a:pt x="167" y="16"/>
                  </a:cubicBezTo>
                  <a:cubicBezTo>
                    <a:pt x="167" y="20"/>
                    <a:pt x="166" y="23"/>
                    <a:pt x="164" y="25"/>
                  </a:cubicBezTo>
                  <a:cubicBezTo>
                    <a:pt x="162" y="27"/>
                    <a:pt x="159" y="28"/>
                    <a:pt x="156" y="29"/>
                  </a:cubicBezTo>
                  <a:cubicBezTo>
                    <a:pt x="156" y="33"/>
                    <a:pt x="156" y="33"/>
                    <a:pt x="156" y="33"/>
                  </a:cubicBezTo>
                  <a:cubicBezTo>
                    <a:pt x="173" y="33"/>
                    <a:pt x="173" y="33"/>
                    <a:pt x="173" y="33"/>
                  </a:cubicBezTo>
                  <a:cubicBezTo>
                    <a:pt x="174" y="33"/>
                    <a:pt x="176" y="34"/>
                    <a:pt x="176" y="35"/>
                  </a:cubicBezTo>
                  <a:cubicBezTo>
                    <a:pt x="183" y="43"/>
                    <a:pt x="186" y="54"/>
                    <a:pt x="186" y="65"/>
                  </a:cubicBezTo>
                  <a:cubicBezTo>
                    <a:pt x="186" y="76"/>
                    <a:pt x="183" y="86"/>
                    <a:pt x="176" y="95"/>
                  </a:cubicBezTo>
                  <a:cubicBezTo>
                    <a:pt x="176" y="96"/>
                    <a:pt x="174" y="97"/>
                    <a:pt x="173" y="97"/>
                  </a:cubicBezTo>
                  <a:cubicBezTo>
                    <a:pt x="72" y="96"/>
                    <a:pt x="72" y="96"/>
                    <a:pt x="72" y="96"/>
                  </a:cubicBezTo>
                  <a:cubicBezTo>
                    <a:pt x="69" y="96"/>
                    <a:pt x="68" y="95"/>
                    <a:pt x="68" y="92"/>
                  </a:cubicBezTo>
                  <a:cubicBezTo>
                    <a:pt x="68" y="90"/>
                    <a:pt x="69" y="88"/>
                    <a:pt x="72" y="88"/>
                  </a:cubicBezTo>
                  <a:cubicBezTo>
                    <a:pt x="171" y="88"/>
                    <a:pt x="171" y="88"/>
                    <a:pt x="171" y="88"/>
                  </a:cubicBezTo>
                  <a:cubicBezTo>
                    <a:pt x="175" y="81"/>
                    <a:pt x="178" y="73"/>
                    <a:pt x="178" y="65"/>
                  </a:cubicBezTo>
                  <a:cubicBezTo>
                    <a:pt x="178" y="56"/>
                    <a:pt x="175" y="48"/>
                    <a:pt x="171" y="41"/>
                  </a:cubicBezTo>
                  <a:cubicBezTo>
                    <a:pt x="152" y="41"/>
                    <a:pt x="152" y="41"/>
                    <a:pt x="152" y="41"/>
                  </a:cubicBezTo>
                  <a:cubicBezTo>
                    <a:pt x="149" y="41"/>
                    <a:pt x="148" y="40"/>
                    <a:pt x="148" y="37"/>
                  </a:cubicBezTo>
                  <a:cubicBezTo>
                    <a:pt x="148" y="25"/>
                    <a:pt x="148" y="25"/>
                    <a:pt x="148" y="25"/>
                  </a:cubicBezTo>
                  <a:cubicBezTo>
                    <a:pt x="148" y="22"/>
                    <a:pt x="149" y="20"/>
                    <a:pt x="152" y="20"/>
                  </a:cubicBezTo>
                  <a:cubicBezTo>
                    <a:pt x="155" y="20"/>
                    <a:pt x="155" y="20"/>
                    <a:pt x="155" y="20"/>
                  </a:cubicBezTo>
                  <a:cubicBezTo>
                    <a:pt x="156" y="20"/>
                    <a:pt x="157" y="20"/>
                    <a:pt x="158" y="19"/>
                  </a:cubicBezTo>
                  <a:cubicBezTo>
                    <a:pt x="158" y="18"/>
                    <a:pt x="159" y="17"/>
                    <a:pt x="159" y="16"/>
                  </a:cubicBezTo>
                  <a:cubicBezTo>
                    <a:pt x="159" y="15"/>
                    <a:pt x="158" y="14"/>
                    <a:pt x="158" y="13"/>
                  </a:cubicBezTo>
                  <a:cubicBezTo>
                    <a:pt x="157" y="12"/>
                    <a:pt x="156" y="12"/>
                    <a:pt x="155" y="12"/>
                  </a:cubicBezTo>
                  <a:cubicBezTo>
                    <a:pt x="132" y="12"/>
                    <a:pt x="132" y="12"/>
                    <a:pt x="132" y="12"/>
                  </a:cubicBezTo>
                  <a:cubicBezTo>
                    <a:pt x="130" y="12"/>
                    <a:pt x="128" y="14"/>
                    <a:pt x="128" y="16"/>
                  </a:cubicBezTo>
                  <a:cubicBezTo>
                    <a:pt x="128" y="17"/>
                    <a:pt x="128" y="18"/>
                    <a:pt x="129" y="19"/>
                  </a:cubicBezTo>
                  <a:cubicBezTo>
                    <a:pt x="130" y="20"/>
                    <a:pt x="131" y="20"/>
                    <a:pt x="132" y="20"/>
                  </a:cubicBezTo>
                  <a:cubicBezTo>
                    <a:pt x="135" y="20"/>
                    <a:pt x="135" y="20"/>
                    <a:pt x="135" y="20"/>
                  </a:cubicBezTo>
                  <a:cubicBezTo>
                    <a:pt x="137" y="20"/>
                    <a:pt x="139" y="22"/>
                    <a:pt x="139" y="25"/>
                  </a:cubicBezTo>
                  <a:cubicBezTo>
                    <a:pt x="139" y="37"/>
                    <a:pt x="139" y="37"/>
                    <a:pt x="139" y="37"/>
                  </a:cubicBezTo>
                  <a:cubicBezTo>
                    <a:pt x="139" y="40"/>
                    <a:pt x="137" y="41"/>
                    <a:pt x="135" y="41"/>
                  </a:cubicBezTo>
                  <a:cubicBezTo>
                    <a:pt x="82" y="41"/>
                    <a:pt x="82" y="41"/>
                    <a:pt x="82" y="41"/>
                  </a:cubicBezTo>
                  <a:cubicBezTo>
                    <a:pt x="81" y="41"/>
                    <a:pt x="80" y="41"/>
                    <a:pt x="79" y="40"/>
                  </a:cubicBezTo>
                  <a:cubicBezTo>
                    <a:pt x="79" y="39"/>
                    <a:pt x="78" y="38"/>
                    <a:pt x="78" y="37"/>
                  </a:cubicBezTo>
                  <a:cubicBezTo>
                    <a:pt x="78" y="12"/>
                    <a:pt x="78" y="12"/>
                    <a:pt x="78" y="12"/>
                  </a:cubicBezTo>
                  <a:cubicBezTo>
                    <a:pt x="78" y="11"/>
                    <a:pt x="78" y="10"/>
                    <a:pt x="77" y="9"/>
                  </a:cubicBezTo>
                  <a:cubicBezTo>
                    <a:pt x="76" y="9"/>
                    <a:pt x="75" y="8"/>
                    <a:pt x="75" y="8"/>
                  </a:cubicBezTo>
                  <a:cubicBezTo>
                    <a:pt x="8" y="8"/>
                    <a:pt x="8" y="8"/>
                    <a:pt x="8" y="8"/>
                  </a:cubicBezTo>
                  <a:cubicBezTo>
                    <a:pt x="8" y="16"/>
                    <a:pt x="8" y="16"/>
                    <a:pt x="8" y="16"/>
                  </a:cubicBezTo>
                  <a:cubicBezTo>
                    <a:pt x="13" y="16"/>
                    <a:pt x="13" y="16"/>
                    <a:pt x="13" y="16"/>
                  </a:cubicBezTo>
                  <a:cubicBezTo>
                    <a:pt x="14" y="16"/>
                    <a:pt x="15" y="16"/>
                    <a:pt x="16" y="17"/>
                  </a:cubicBezTo>
                  <a:cubicBezTo>
                    <a:pt x="17" y="18"/>
                    <a:pt x="17" y="19"/>
                    <a:pt x="17" y="20"/>
                  </a:cubicBezTo>
                  <a:cubicBezTo>
                    <a:pt x="17" y="88"/>
                    <a:pt x="17" y="88"/>
                    <a:pt x="17" y="88"/>
                  </a:cubicBezTo>
                  <a:cubicBezTo>
                    <a:pt x="24" y="88"/>
                    <a:pt x="24" y="88"/>
                    <a:pt x="24" y="88"/>
                  </a:cubicBezTo>
                  <a:cubicBezTo>
                    <a:pt x="26" y="88"/>
                    <a:pt x="28" y="90"/>
                    <a:pt x="28" y="92"/>
                  </a:cubicBezTo>
                  <a:cubicBezTo>
                    <a:pt x="28" y="95"/>
                    <a:pt x="26" y="96"/>
                    <a:pt x="24" y="96"/>
                  </a:cubicBezTo>
                  <a:cubicBezTo>
                    <a:pt x="13" y="96"/>
                    <a:pt x="13" y="96"/>
                    <a:pt x="13" y="96"/>
                  </a:cubicBezTo>
                  <a:cubicBezTo>
                    <a:pt x="12" y="96"/>
                    <a:pt x="12" y="96"/>
                    <a:pt x="12" y="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4" name="Freeform 81"/>
            <p:cNvSpPr>
              <a:spLocks noEditPoints="1"/>
            </p:cNvSpPr>
            <p:nvPr/>
          </p:nvSpPr>
          <p:spPr bwMode="auto">
            <a:xfrm>
              <a:off x="-2894013" y="6881813"/>
              <a:ext cx="222250" cy="220663"/>
            </a:xfrm>
            <a:custGeom>
              <a:avLst/>
              <a:gdLst/>
              <a:ahLst/>
              <a:cxnLst>
                <a:cxn ang="0">
                  <a:pos x="20" y="58"/>
                </a:cxn>
                <a:cxn ang="0">
                  <a:pos x="20" y="58"/>
                </a:cxn>
                <a:cxn ang="0">
                  <a:pos x="0" y="29"/>
                </a:cxn>
                <a:cxn ang="0">
                  <a:pos x="30" y="0"/>
                </a:cxn>
                <a:cxn ang="0">
                  <a:pos x="39" y="1"/>
                </a:cxn>
                <a:cxn ang="0">
                  <a:pos x="59" y="30"/>
                </a:cxn>
                <a:cxn ang="0">
                  <a:pos x="30" y="59"/>
                </a:cxn>
                <a:cxn ang="0">
                  <a:pos x="20" y="58"/>
                </a:cxn>
                <a:cxn ang="0">
                  <a:pos x="36" y="9"/>
                </a:cxn>
                <a:cxn ang="0">
                  <a:pos x="30" y="8"/>
                </a:cxn>
                <a:cxn ang="0">
                  <a:pos x="8" y="30"/>
                </a:cxn>
                <a:cxn ang="0">
                  <a:pos x="23" y="50"/>
                </a:cxn>
                <a:cxn ang="0">
                  <a:pos x="23" y="50"/>
                </a:cxn>
                <a:cxn ang="0">
                  <a:pos x="30" y="51"/>
                </a:cxn>
                <a:cxn ang="0">
                  <a:pos x="51" y="30"/>
                </a:cxn>
                <a:cxn ang="0">
                  <a:pos x="36" y="9"/>
                </a:cxn>
              </a:cxnLst>
              <a:rect l="0" t="0" r="r" b="b"/>
              <a:pathLst>
                <a:path w="59" h="59">
                  <a:moveTo>
                    <a:pt x="20" y="58"/>
                  </a:moveTo>
                  <a:cubicBezTo>
                    <a:pt x="20" y="58"/>
                    <a:pt x="20" y="58"/>
                    <a:pt x="20" y="58"/>
                  </a:cubicBezTo>
                  <a:cubicBezTo>
                    <a:pt x="8" y="54"/>
                    <a:pt x="0" y="42"/>
                    <a:pt x="0" y="29"/>
                  </a:cubicBezTo>
                  <a:cubicBezTo>
                    <a:pt x="0" y="13"/>
                    <a:pt x="13" y="0"/>
                    <a:pt x="30" y="0"/>
                  </a:cubicBezTo>
                  <a:cubicBezTo>
                    <a:pt x="33" y="0"/>
                    <a:pt x="36" y="0"/>
                    <a:pt x="39" y="1"/>
                  </a:cubicBezTo>
                  <a:cubicBezTo>
                    <a:pt x="51" y="5"/>
                    <a:pt x="59" y="17"/>
                    <a:pt x="59" y="30"/>
                  </a:cubicBezTo>
                  <a:cubicBezTo>
                    <a:pt x="59" y="46"/>
                    <a:pt x="46" y="59"/>
                    <a:pt x="30" y="59"/>
                  </a:cubicBezTo>
                  <a:cubicBezTo>
                    <a:pt x="26" y="59"/>
                    <a:pt x="23" y="59"/>
                    <a:pt x="20" y="58"/>
                  </a:cubicBezTo>
                  <a:close/>
                  <a:moveTo>
                    <a:pt x="36" y="9"/>
                  </a:moveTo>
                  <a:cubicBezTo>
                    <a:pt x="34" y="9"/>
                    <a:pt x="32" y="8"/>
                    <a:pt x="30" y="8"/>
                  </a:cubicBezTo>
                  <a:cubicBezTo>
                    <a:pt x="18" y="8"/>
                    <a:pt x="8" y="18"/>
                    <a:pt x="8" y="30"/>
                  </a:cubicBezTo>
                  <a:cubicBezTo>
                    <a:pt x="8" y="39"/>
                    <a:pt x="14" y="47"/>
                    <a:pt x="23" y="50"/>
                  </a:cubicBezTo>
                  <a:cubicBezTo>
                    <a:pt x="23" y="50"/>
                    <a:pt x="23" y="50"/>
                    <a:pt x="23" y="50"/>
                  </a:cubicBezTo>
                  <a:cubicBezTo>
                    <a:pt x="25" y="50"/>
                    <a:pt x="27" y="51"/>
                    <a:pt x="30" y="51"/>
                  </a:cubicBezTo>
                  <a:cubicBezTo>
                    <a:pt x="41" y="51"/>
                    <a:pt x="51" y="41"/>
                    <a:pt x="51" y="30"/>
                  </a:cubicBezTo>
                  <a:cubicBezTo>
                    <a:pt x="51" y="20"/>
                    <a:pt x="45" y="12"/>
                    <a:pt x="3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5" name="Freeform 82"/>
            <p:cNvSpPr>
              <a:spLocks noEditPoints="1"/>
            </p:cNvSpPr>
            <p:nvPr/>
          </p:nvSpPr>
          <p:spPr bwMode="auto">
            <a:xfrm>
              <a:off x="-2470150" y="6945313"/>
              <a:ext cx="158750" cy="157163"/>
            </a:xfrm>
            <a:custGeom>
              <a:avLst/>
              <a:gdLst/>
              <a:ahLst/>
              <a:cxnLst>
                <a:cxn ang="0">
                  <a:pos x="14" y="41"/>
                </a:cxn>
                <a:cxn ang="0">
                  <a:pos x="14" y="41"/>
                </a:cxn>
                <a:cxn ang="0">
                  <a:pos x="0" y="21"/>
                </a:cxn>
                <a:cxn ang="0">
                  <a:pos x="21" y="0"/>
                </a:cxn>
                <a:cxn ang="0">
                  <a:pos x="42" y="21"/>
                </a:cxn>
                <a:cxn ang="0">
                  <a:pos x="36" y="36"/>
                </a:cxn>
                <a:cxn ang="0">
                  <a:pos x="21" y="42"/>
                </a:cxn>
                <a:cxn ang="0">
                  <a:pos x="14" y="41"/>
                </a:cxn>
                <a:cxn ang="0">
                  <a:pos x="25" y="9"/>
                </a:cxn>
                <a:cxn ang="0">
                  <a:pos x="21" y="8"/>
                </a:cxn>
                <a:cxn ang="0">
                  <a:pos x="9" y="21"/>
                </a:cxn>
                <a:cxn ang="0">
                  <a:pos x="17" y="33"/>
                </a:cxn>
                <a:cxn ang="0">
                  <a:pos x="17" y="33"/>
                </a:cxn>
                <a:cxn ang="0">
                  <a:pos x="21" y="34"/>
                </a:cxn>
                <a:cxn ang="0">
                  <a:pos x="30" y="30"/>
                </a:cxn>
                <a:cxn ang="0">
                  <a:pos x="34" y="21"/>
                </a:cxn>
                <a:cxn ang="0">
                  <a:pos x="25" y="9"/>
                </a:cxn>
              </a:cxnLst>
              <a:rect l="0" t="0" r="r" b="b"/>
              <a:pathLst>
                <a:path w="42" h="42">
                  <a:moveTo>
                    <a:pt x="14" y="41"/>
                  </a:moveTo>
                  <a:cubicBezTo>
                    <a:pt x="14" y="41"/>
                    <a:pt x="14" y="41"/>
                    <a:pt x="14" y="41"/>
                  </a:cubicBezTo>
                  <a:cubicBezTo>
                    <a:pt x="6" y="38"/>
                    <a:pt x="0" y="30"/>
                    <a:pt x="0" y="21"/>
                  </a:cubicBezTo>
                  <a:cubicBezTo>
                    <a:pt x="0" y="10"/>
                    <a:pt x="10" y="0"/>
                    <a:pt x="21" y="0"/>
                  </a:cubicBezTo>
                  <a:cubicBezTo>
                    <a:pt x="33" y="0"/>
                    <a:pt x="42" y="10"/>
                    <a:pt x="42" y="21"/>
                  </a:cubicBezTo>
                  <a:cubicBezTo>
                    <a:pt x="42" y="27"/>
                    <a:pt x="40" y="32"/>
                    <a:pt x="36" y="36"/>
                  </a:cubicBezTo>
                  <a:cubicBezTo>
                    <a:pt x="32" y="40"/>
                    <a:pt x="27" y="42"/>
                    <a:pt x="21" y="42"/>
                  </a:cubicBezTo>
                  <a:cubicBezTo>
                    <a:pt x="19" y="42"/>
                    <a:pt x="17" y="42"/>
                    <a:pt x="14" y="41"/>
                  </a:cubicBezTo>
                  <a:close/>
                  <a:moveTo>
                    <a:pt x="25" y="9"/>
                  </a:moveTo>
                  <a:cubicBezTo>
                    <a:pt x="24" y="9"/>
                    <a:pt x="23" y="8"/>
                    <a:pt x="21" y="8"/>
                  </a:cubicBezTo>
                  <a:cubicBezTo>
                    <a:pt x="14" y="8"/>
                    <a:pt x="9" y="14"/>
                    <a:pt x="9" y="21"/>
                  </a:cubicBezTo>
                  <a:cubicBezTo>
                    <a:pt x="9" y="27"/>
                    <a:pt x="12" y="31"/>
                    <a:pt x="17" y="33"/>
                  </a:cubicBezTo>
                  <a:cubicBezTo>
                    <a:pt x="17" y="33"/>
                    <a:pt x="17" y="33"/>
                    <a:pt x="17" y="33"/>
                  </a:cubicBezTo>
                  <a:cubicBezTo>
                    <a:pt x="18" y="34"/>
                    <a:pt x="20" y="34"/>
                    <a:pt x="21" y="34"/>
                  </a:cubicBezTo>
                  <a:cubicBezTo>
                    <a:pt x="25" y="34"/>
                    <a:pt x="28" y="33"/>
                    <a:pt x="30" y="30"/>
                  </a:cubicBezTo>
                  <a:cubicBezTo>
                    <a:pt x="33" y="28"/>
                    <a:pt x="34" y="25"/>
                    <a:pt x="34" y="21"/>
                  </a:cubicBezTo>
                  <a:cubicBezTo>
                    <a:pt x="34" y="16"/>
                    <a:pt x="30" y="11"/>
                    <a:pt x="25"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6" name="Freeform 83"/>
            <p:cNvSpPr>
              <a:spLocks noEditPoints="1"/>
            </p:cNvSpPr>
            <p:nvPr/>
          </p:nvSpPr>
          <p:spPr bwMode="auto">
            <a:xfrm>
              <a:off x="-2649538" y="6945313"/>
              <a:ext cx="157163" cy="157163"/>
            </a:xfrm>
            <a:custGeom>
              <a:avLst/>
              <a:gdLst/>
              <a:ahLst/>
              <a:cxnLst>
                <a:cxn ang="0">
                  <a:pos x="14" y="41"/>
                </a:cxn>
                <a:cxn ang="0">
                  <a:pos x="14" y="41"/>
                </a:cxn>
                <a:cxn ang="0">
                  <a:pos x="0" y="21"/>
                </a:cxn>
                <a:cxn ang="0">
                  <a:pos x="6" y="6"/>
                </a:cxn>
                <a:cxn ang="0">
                  <a:pos x="21" y="0"/>
                </a:cxn>
                <a:cxn ang="0">
                  <a:pos x="28" y="1"/>
                </a:cxn>
                <a:cxn ang="0">
                  <a:pos x="42" y="21"/>
                </a:cxn>
                <a:cxn ang="0">
                  <a:pos x="21" y="42"/>
                </a:cxn>
                <a:cxn ang="0">
                  <a:pos x="14" y="41"/>
                </a:cxn>
                <a:cxn ang="0">
                  <a:pos x="25" y="9"/>
                </a:cxn>
                <a:cxn ang="0">
                  <a:pos x="21" y="8"/>
                </a:cxn>
                <a:cxn ang="0">
                  <a:pos x="12" y="12"/>
                </a:cxn>
                <a:cxn ang="0">
                  <a:pos x="8" y="21"/>
                </a:cxn>
                <a:cxn ang="0">
                  <a:pos x="17" y="33"/>
                </a:cxn>
                <a:cxn ang="0">
                  <a:pos x="17" y="33"/>
                </a:cxn>
                <a:cxn ang="0">
                  <a:pos x="21" y="34"/>
                </a:cxn>
                <a:cxn ang="0">
                  <a:pos x="34" y="21"/>
                </a:cxn>
                <a:cxn ang="0">
                  <a:pos x="25" y="9"/>
                </a:cxn>
              </a:cxnLst>
              <a:rect l="0" t="0" r="r" b="b"/>
              <a:pathLst>
                <a:path w="42" h="42">
                  <a:moveTo>
                    <a:pt x="14" y="41"/>
                  </a:moveTo>
                  <a:cubicBezTo>
                    <a:pt x="14" y="41"/>
                    <a:pt x="14" y="41"/>
                    <a:pt x="14" y="41"/>
                  </a:cubicBezTo>
                  <a:cubicBezTo>
                    <a:pt x="6" y="38"/>
                    <a:pt x="0" y="30"/>
                    <a:pt x="0" y="21"/>
                  </a:cubicBezTo>
                  <a:cubicBezTo>
                    <a:pt x="0" y="16"/>
                    <a:pt x="2" y="10"/>
                    <a:pt x="6" y="6"/>
                  </a:cubicBezTo>
                  <a:cubicBezTo>
                    <a:pt x="10" y="2"/>
                    <a:pt x="15" y="0"/>
                    <a:pt x="21" y="0"/>
                  </a:cubicBezTo>
                  <a:cubicBezTo>
                    <a:pt x="23" y="0"/>
                    <a:pt x="26" y="0"/>
                    <a:pt x="28" y="1"/>
                  </a:cubicBezTo>
                  <a:cubicBezTo>
                    <a:pt x="36" y="4"/>
                    <a:pt x="42" y="12"/>
                    <a:pt x="42" y="21"/>
                  </a:cubicBezTo>
                  <a:cubicBezTo>
                    <a:pt x="42" y="33"/>
                    <a:pt x="33" y="42"/>
                    <a:pt x="21" y="42"/>
                  </a:cubicBezTo>
                  <a:cubicBezTo>
                    <a:pt x="19" y="42"/>
                    <a:pt x="16" y="42"/>
                    <a:pt x="14" y="41"/>
                  </a:cubicBezTo>
                  <a:close/>
                  <a:moveTo>
                    <a:pt x="25" y="9"/>
                  </a:moveTo>
                  <a:cubicBezTo>
                    <a:pt x="24" y="9"/>
                    <a:pt x="22" y="8"/>
                    <a:pt x="21" y="8"/>
                  </a:cubicBezTo>
                  <a:cubicBezTo>
                    <a:pt x="18" y="8"/>
                    <a:pt x="14" y="10"/>
                    <a:pt x="12" y="12"/>
                  </a:cubicBezTo>
                  <a:cubicBezTo>
                    <a:pt x="10" y="15"/>
                    <a:pt x="8" y="18"/>
                    <a:pt x="8" y="21"/>
                  </a:cubicBezTo>
                  <a:cubicBezTo>
                    <a:pt x="8" y="27"/>
                    <a:pt x="12" y="31"/>
                    <a:pt x="17" y="33"/>
                  </a:cubicBezTo>
                  <a:cubicBezTo>
                    <a:pt x="17" y="33"/>
                    <a:pt x="17" y="33"/>
                    <a:pt x="17" y="33"/>
                  </a:cubicBezTo>
                  <a:cubicBezTo>
                    <a:pt x="18" y="34"/>
                    <a:pt x="20" y="34"/>
                    <a:pt x="21" y="34"/>
                  </a:cubicBezTo>
                  <a:cubicBezTo>
                    <a:pt x="28" y="34"/>
                    <a:pt x="34" y="28"/>
                    <a:pt x="34" y="21"/>
                  </a:cubicBezTo>
                  <a:cubicBezTo>
                    <a:pt x="34" y="16"/>
                    <a:pt x="30" y="11"/>
                    <a:pt x="25"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7" name="Freeform 84"/>
            <p:cNvSpPr>
              <a:spLocks noEditPoints="1"/>
            </p:cNvSpPr>
            <p:nvPr/>
          </p:nvSpPr>
          <p:spPr bwMode="auto">
            <a:xfrm>
              <a:off x="-2852738" y="6675438"/>
              <a:ext cx="139700" cy="171450"/>
            </a:xfrm>
            <a:custGeom>
              <a:avLst/>
              <a:gdLst/>
              <a:ahLst/>
              <a:cxnLst>
                <a:cxn ang="0">
                  <a:pos x="7" y="46"/>
                </a:cxn>
                <a:cxn ang="0">
                  <a:pos x="0" y="36"/>
                </a:cxn>
                <a:cxn ang="0">
                  <a:pos x="0" y="10"/>
                </a:cxn>
                <a:cxn ang="0">
                  <a:pos x="11" y="0"/>
                </a:cxn>
                <a:cxn ang="0">
                  <a:pos x="27" y="0"/>
                </a:cxn>
                <a:cxn ang="0">
                  <a:pos x="37" y="10"/>
                </a:cxn>
                <a:cxn ang="0">
                  <a:pos x="37" y="36"/>
                </a:cxn>
                <a:cxn ang="0">
                  <a:pos x="26" y="46"/>
                </a:cxn>
                <a:cxn ang="0">
                  <a:pos x="11" y="46"/>
                </a:cxn>
                <a:cxn ang="0">
                  <a:pos x="7" y="46"/>
                </a:cxn>
                <a:cxn ang="0">
                  <a:pos x="27" y="8"/>
                </a:cxn>
                <a:cxn ang="0">
                  <a:pos x="11" y="8"/>
                </a:cxn>
                <a:cxn ang="0">
                  <a:pos x="9" y="10"/>
                </a:cxn>
                <a:cxn ang="0">
                  <a:pos x="9" y="36"/>
                </a:cxn>
                <a:cxn ang="0">
                  <a:pos x="11" y="38"/>
                </a:cxn>
                <a:cxn ang="0">
                  <a:pos x="26" y="38"/>
                </a:cxn>
                <a:cxn ang="0">
                  <a:pos x="29" y="36"/>
                </a:cxn>
                <a:cxn ang="0">
                  <a:pos x="29" y="10"/>
                </a:cxn>
                <a:cxn ang="0">
                  <a:pos x="27" y="8"/>
                </a:cxn>
              </a:cxnLst>
              <a:rect l="0" t="0" r="r" b="b"/>
              <a:pathLst>
                <a:path w="37" h="46">
                  <a:moveTo>
                    <a:pt x="7" y="46"/>
                  </a:moveTo>
                  <a:cubicBezTo>
                    <a:pt x="3" y="44"/>
                    <a:pt x="0" y="40"/>
                    <a:pt x="0" y="36"/>
                  </a:cubicBezTo>
                  <a:cubicBezTo>
                    <a:pt x="0" y="10"/>
                    <a:pt x="0" y="10"/>
                    <a:pt x="0" y="10"/>
                  </a:cubicBezTo>
                  <a:cubicBezTo>
                    <a:pt x="0" y="4"/>
                    <a:pt x="5" y="0"/>
                    <a:pt x="11" y="0"/>
                  </a:cubicBezTo>
                  <a:cubicBezTo>
                    <a:pt x="27" y="0"/>
                    <a:pt x="27" y="0"/>
                    <a:pt x="27" y="0"/>
                  </a:cubicBezTo>
                  <a:cubicBezTo>
                    <a:pt x="32" y="0"/>
                    <a:pt x="37" y="5"/>
                    <a:pt x="37" y="10"/>
                  </a:cubicBezTo>
                  <a:cubicBezTo>
                    <a:pt x="37" y="36"/>
                    <a:pt x="37" y="36"/>
                    <a:pt x="37" y="36"/>
                  </a:cubicBezTo>
                  <a:cubicBezTo>
                    <a:pt x="37" y="42"/>
                    <a:pt x="32" y="46"/>
                    <a:pt x="26" y="46"/>
                  </a:cubicBezTo>
                  <a:cubicBezTo>
                    <a:pt x="11" y="46"/>
                    <a:pt x="11" y="46"/>
                    <a:pt x="11" y="46"/>
                  </a:cubicBezTo>
                  <a:cubicBezTo>
                    <a:pt x="10" y="46"/>
                    <a:pt x="9" y="46"/>
                    <a:pt x="7" y="46"/>
                  </a:cubicBezTo>
                  <a:close/>
                  <a:moveTo>
                    <a:pt x="27" y="8"/>
                  </a:moveTo>
                  <a:cubicBezTo>
                    <a:pt x="11" y="8"/>
                    <a:pt x="11" y="8"/>
                    <a:pt x="11" y="8"/>
                  </a:cubicBezTo>
                  <a:cubicBezTo>
                    <a:pt x="10" y="8"/>
                    <a:pt x="9" y="9"/>
                    <a:pt x="9" y="10"/>
                  </a:cubicBezTo>
                  <a:cubicBezTo>
                    <a:pt x="9" y="36"/>
                    <a:pt x="9" y="36"/>
                    <a:pt x="9" y="36"/>
                  </a:cubicBezTo>
                  <a:cubicBezTo>
                    <a:pt x="9" y="37"/>
                    <a:pt x="10" y="38"/>
                    <a:pt x="11" y="38"/>
                  </a:cubicBezTo>
                  <a:cubicBezTo>
                    <a:pt x="26" y="38"/>
                    <a:pt x="26" y="38"/>
                    <a:pt x="26" y="38"/>
                  </a:cubicBezTo>
                  <a:cubicBezTo>
                    <a:pt x="28" y="38"/>
                    <a:pt x="29" y="37"/>
                    <a:pt x="29" y="36"/>
                  </a:cubicBezTo>
                  <a:cubicBezTo>
                    <a:pt x="29" y="10"/>
                    <a:pt x="29" y="10"/>
                    <a:pt x="29" y="10"/>
                  </a:cubicBezTo>
                  <a:cubicBezTo>
                    <a:pt x="29" y="9"/>
                    <a:pt x="28" y="9"/>
                    <a:pt x="27"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sp>
        <p:nvSpPr>
          <p:cNvPr id="38" name="椭圆 37"/>
          <p:cNvSpPr/>
          <p:nvPr/>
        </p:nvSpPr>
        <p:spPr>
          <a:xfrm>
            <a:off x="526760" y="2616768"/>
            <a:ext cx="856706" cy="856706"/>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9" name="Freeform 19"/>
          <p:cNvSpPr>
            <a:spLocks noEditPoints="1"/>
          </p:cNvSpPr>
          <p:nvPr/>
        </p:nvSpPr>
        <p:spPr bwMode="auto">
          <a:xfrm>
            <a:off x="696524" y="2796110"/>
            <a:ext cx="517178" cy="498023"/>
          </a:xfrm>
          <a:custGeom>
            <a:avLst/>
            <a:gdLst/>
            <a:ahLst/>
            <a:cxnLst>
              <a:cxn ang="0">
                <a:pos x="206" y="128"/>
              </a:cxn>
              <a:cxn ang="0">
                <a:pos x="179" y="108"/>
              </a:cxn>
              <a:cxn ang="0">
                <a:pos x="22" y="221"/>
              </a:cxn>
              <a:cxn ang="0">
                <a:pos x="22" y="355"/>
              </a:cxn>
              <a:cxn ang="0">
                <a:pos x="40" y="383"/>
              </a:cxn>
              <a:cxn ang="0">
                <a:pos x="99" y="383"/>
              </a:cxn>
              <a:cxn ang="0">
                <a:pos x="298" y="355"/>
              </a:cxn>
              <a:cxn ang="0">
                <a:pos x="305" y="385"/>
              </a:cxn>
              <a:cxn ang="0">
                <a:pos x="361" y="379"/>
              </a:cxn>
              <a:cxn ang="0">
                <a:pos x="400" y="333"/>
              </a:cxn>
              <a:cxn ang="0">
                <a:pos x="192" y="108"/>
              </a:cxn>
              <a:cxn ang="0">
                <a:pos x="200" y="116"/>
              </a:cxn>
              <a:cxn ang="0">
                <a:pos x="192" y="108"/>
              </a:cxn>
              <a:cxn ang="0">
                <a:pos x="51" y="355"/>
              </a:cxn>
              <a:cxn ang="0">
                <a:pos x="348" y="373"/>
              </a:cxn>
              <a:cxn ang="0">
                <a:pos x="348" y="355"/>
              </a:cxn>
              <a:cxn ang="0">
                <a:pos x="377" y="343"/>
              </a:cxn>
              <a:cxn ang="0">
                <a:pos x="12" y="243"/>
              </a:cxn>
              <a:cxn ang="0">
                <a:pos x="387" y="243"/>
              </a:cxn>
              <a:cxn ang="0">
                <a:pos x="49" y="287"/>
              </a:cxn>
              <a:cxn ang="0">
                <a:pos x="83" y="253"/>
              </a:cxn>
              <a:cxn ang="0">
                <a:pos x="83" y="266"/>
              </a:cxn>
              <a:cxn ang="0">
                <a:pos x="338" y="265"/>
              </a:cxn>
              <a:cxn ang="0">
                <a:pos x="338" y="252"/>
              </a:cxn>
              <a:cxn ang="0">
                <a:pos x="223" y="265"/>
              </a:cxn>
              <a:cxn ang="0">
                <a:pos x="197" y="265"/>
              </a:cxn>
              <a:cxn ang="0">
                <a:pos x="270" y="252"/>
              </a:cxn>
              <a:cxn ang="0">
                <a:pos x="291" y="265"/>
              </a:cxn>
              <a:cxn ang="0">
                <a:pos x="291" y="252"/>
              </a:cxn>
              <a:cxn ang="0">
                <a:pos x="317" y="303"/>
              </a:cxn>
              <a:cxn ang="0">
                <a:pos x="291" y="303"/>
              </a:cxn>
              <a:cxn ang="0">
                <a:pos x="223" y="291"/>
              </a:cxn>
              <a:cxn ang="0">
                <a:pos x="338" y="303"/>
              </a:cxn>
              <a:cxn ang="0">
                <a:pos x="338" y="291"/>
              </a:cxn>
              <a:cxn ang="0">
                <a:pos x="270" y="303"/>
              </a:cxn>
              <a:cxn ang="0">
                <a:pos x="244" y="303"/>
              </a:cxn>
              <a:cxn ang="0">
                <a:pos x="255" y="163"/>
              </a:cxn>
              <a:cxn ang="0">
                <a:pos x="246" y="53"/>
              </a:cxn>
              <a:cxn ang="0">
                <a:pos x="246" y="154"/>
              </a:cxn>
              <a:cxn ang="0">
                <a:pos x="271" y="179"/>
              </a:cxn>
              <a:cxn ang="0">
                <a:pos x="280" y="188"/>
              </a:cxn>
              <a:cxn ang="0">
                <a:pos x="271" y="28"/>
              </a:cxn>
              <a:cxn ang="0">
                <a:pos x="296" y="12"/>
              </a:cxn>
              <a:cxn ang="0">
                <a:pos x="296" y="213"/>
              </a:cxn>
              <a:cxn ang="0">
                <a:pos x="349" y="108"/>
              </a:cxn>
              <a:cxn ang="0">
                <a:pos x="296" y="12"/>
              </a:cxn>
              <a:cxn ang="0">
                <a:pos x="154" y="163"/>
              </a:cxn>
              <a:cxn ang="0">
                <a:pos x="154" y="62"/>
              </a:cxn>
              <a:cxn ang="0">
                <a:pos x="122" y="108"/>
              </a:cxn>
              <a:cxn ang="0">
                <a:pos x="103" y="213"/>
              </a:cxn>
              <a:cxn ang="0">
                <a:pos x="103" y="12"/>
              </a:cxn>
              <a:cxn ang="0">
                <a:pos x="51" y="109"/>
              </a:cxn>
              <a:cxn ang="0">
                <a:pos x="120" y="188"/>
              </a:cxn>
              <a:cxn ang="0">
                <a:pos x="129" y="179"/>
              </a:cxn>
              <a:cxn ang="0">
                <a:pos x="129" y="37"/>
              </a:cxn>
              <a:cxn ang="0">
                <a:pos x="86" y="108"/>
              </a:cxn>
            </a:cxnLst>
            <a:rect l="0" t="0" r="r" b="b"/>
            <a:pathLst>
              <a:path w="400" h="385">
                <a:moveTo>
                  <a:pt x="377" y="221"/>
                </a:moveTo>
                <a:cubicBezTo>
                  <a:pt x="206" y="221"/>
                  <a:pt x="206" y="221"/>
                  <a:pt x="206" y="221"/>
                </a:cubicBezTo>
                <a:cubicBezTo>
                  <a:pt x="206" y="128"/>
                  <a:pt x="206" y="128"/>
                  <a:pt x="206" y="128"/>
                </a:cubicBezTo>
                <a:cubicBezTo>
                  <a:pt x="215" y="125"/>
                  <a:pt x="221" y="117"/>
                  <a:pt x="221" y="108"/>
                </a:cubicBezTo>
                <a:cubicBezTo>
                  <a:pt x="221" y="96"/>
                  <a:pt x="211" y="87"/>
                  <a:pt x="200" y="87"/>
                </a:cubicBezTo>
                <a:cubicBezTo>
                  <a:pt x="189" y="87"/>
                  <a:pt x="179" y="96"/>
                  <a:pt x="179" y="108"/>
                </a:cubicBezTo>
                <a:cubicBezTo>
                  <a:pt x="179" y="117"/>
                  <a:pt x="185" y="125"/>
                  <a:pt x="194" y="128"/>
                </a:cubicBezTo>
                <a:cubicBezTo>
                  <a:pt x="194" y="221"/>
                  <a:pt x="194" y="221"/>
                  <a:pt x="194" y="221"/>
                </a:cubicBezTo>
                <a:cubicBezTo>
                  <a:pt x="22" y="221"/>
                  <a:pt x="22" y="221"/>
                  <a:pt x="22" y="221"/>
                </a:cubicBezTo>
                <a:cubicBezTo>
                  <a:pt x="10" y="221"/>
                  <a:pt x="0" y="231"/>
                  <a:pt x="0" y="243"/>
                </a:cubicBezTo>
                <a:cubicBezTo>
                  <a:pt x="0" y="333"/>
                  <a:pt x="0" y="333"/>
                  <a:pt x="0" y="333"/>
                </a:cubicBezTo>
                <a:cubicBezTo>
                  <a:pt x="0" y="345"/>
                  <a:pt x="10" y="355"/>
                  <a:pt x="22" y="355"/>
                </a:cubicBezTo>
                <a:cubicBezTo>
                  <a:pt x="38" y="355"/>
                  <a:pt x="38" y="355"/>
                  <a:pt x="38" y="355"/>
                </a:cubicBezTo>
                <a:cubicBezTo>
                  <a:pt x="38" y="379"/>
                  <a:pt x="38" y="379"/>
                  <a:pt x="38" y="379"/>
                </a:cubicBezTo>
                <a:cubicBezTo>
                  <a:pt x="38" y="381"/>
                  <a:pt x="39" y="382"/>
                  <a:pt x="40" y="383"/>
                </a:cubicBezTo>
                <a:cubicBezTo>
                  <a:pt x="41" y="385"/>
                  <a:pt x="43" y="385"/>
                  <a:pt x="44" y="385"/>
                </a:cubicBezTo>
                <a:cubicBezTo>
                  <a:pt x="95" y="385"/>
                  <a:pt x="95" y="385"/>
                  <a:pt x="95" y="385"/>
                </a:cubicBezTo>
                <a:cubicBezTo>
                  <a:pt x="96" y="385"/>
                  <a:pt x="98" y="385"/>
                  <a:pt x="99" y="383"/>
                </a:cubicBezTo>
                <a:cubicBezTo>
                  <a:pt x="100" y="382"/>
                  <a:pt x="101" y="381"/>
                  <a:pt x="101" y="379"/>
                </a:cubicBezTo>
                <a:cubicBezTo>
                  <a:pt x="101" y="355"/>
                  <a:pt x="101" y="355"/>
                  <a:pt x="101" y="355"/>
                </a:cubicBezTo>
                <a:cubicBezTo>
                  <a:pt x="298" y="355"/>
                  <a:pt x="298" y="355"/>
                  <a:pt x="298" y="355"/>
                </a:cubicBezTo>
                <a:cubicBezTo>
                  <a:pt x="298" y="379"/>
                  <a:pt x="298" y="379"/>
                  <a:pt x="298" y="379"/>
                </a:cubicBezTo>
                <a:cubicBezTo>
                  <a:pt x="298" y="381"/>
                  <a:pt x="299" y="382"/>
                  <a:pt x="300" y="383"/>
                </a:cubicBezTo>
                <a:cubicBezTo>
                  <a:pt x="301" y="385"/>
                  <a:pt x="303" y="385"/>
                  <a:pt x="305" y="385"/>
                </a:cubicBezTo>
                <a:cubicBezTo>
                  <a:pt x="355" y="385"/>
                  <a:pt x="355" y="385"/>
                  <a:pt x="355" y="385"/>
                </a:cubicBezTo>
                <a:cubicBezTo>
                  <a:pt x="356" y="385"/>
                  <a:pt x="358" y="385"/>
                  <a:pt x="359" y="383"/>
                </a:cubicBezTo>
                <a:cubicBezTo>
                  <a:pt x="360" y="382"/>
                  <a:pt x="361" y="381"/>
                  <a:pt x="361" y="379"/>
                </a:cubicBezTo>
                <a:cubicBezTo>
                  <a:pt x="361" y="355"/>
                  <a:pt x="361" y="355"/>
                  <a:pt x="361" y="355"/>
                </a:cubicBezTo>
                <a:cubicBezTo>
                  <a:pt x="377" y="355"/>
                  <a:pt x="377" y="355"/>
                  <a:pt x="377" y="355"/>
                </a:cubicBezTo>
                <a:cubicBezTo>
                  <a:pt x="390" y="355"/>
                  <a:pt x="400" y="345"/>
                  <a:pt x="400" y="333"/>
                </a:cubicBezTo>
                <a:cubicBezTo>
                  <a:pt x="400" y="243"/>
                  <a:pt x="400" y="243"/>
                  <a:pt x="400" y="243"/>
                </a:cubicBezTo>
                <a:cubicBezTo>
                  <a:pt x="400" y="231"/>
                  <a:pt x="390" y="221"/>
                  <a:pt x="377" y="221"/>
                </a:cubicBezTo>
                <a:close/>
                <a:moveTo>
                  <a:pt x="192" y="108"/>
                </a:moveTo>
                <a:cubicBezTo>
                  <a:pt x="192" y="103"/>
                  <a:pt x="196" y="100"/>
                  <a:pt x="200" y="100"/>
                </a:cubicBezTo>
                <a:cubicBezTo>
                  <a:pt x="204" y="100"/>
                  <a:pt x="208" y="103"/>
                  <a:pt x="208" y="108"/>
                </a:cubicBezTo>
                <a:cubicBezTo>
                  <a:pt x="208" y="112"/>
                  <a:pt x="204" y="116"/>
                  <a:pt x="200" y="116"/>
                </a:cubicBezTo>
                <a:cubicBezTo>
                  <a:pt x="200" y="116"/>
                  <a:pt x="200" y="116"/>
                  <a:pt x="200" y="116"/>
                </a:cubicBezTo>
                <a:cubicBezTo>
                  <a:pt x="200" y="116"/>
                  <a:pt x="200" y="116"/>
                  <a:pt x="200" y="116"/>
                </a:cubicBezTo>
                <a:cubicBezTo>
                  <a:pt x="196" y="116"/>
                  <a:pt x="192" y="112"/>
                  <a:pt x="192" y="108"/>
                </a:cubicBezTo>
                <a:close/>
                <a:moveTo>
                  <a:pt x="88" y="373"/>
                </a:moveTo>
                <a:cubicBezTo>
                  <a:pt x="51" y="373"/>
                  <a:pt x="51" y="373"/>
                  <a:pt x="51" y="373"/>
                </a:cubicBezTo>
                <a:cubicBezTo>
                  <a:pt x="51" y="355"/>
                  <a:pt x="51" y="355"/>
                  <a:pt x="51" y="355"/>
                </a:cubicBezTo>
                <a:cubicBezTo>
                  <a:pt x="88" y="355"/>
                  <a:pt x="88" y="355"/>
                  <a:pt x="88" y="355"/>
                </a:cubicBezTo>
                <a:lnTo>
                  <a:pt x="88" y="373"/>
                </a:lnTo>
                <a:close/>
                <a:moveTo>
                  <a:pt x="348" y="373"/>
                </a:moveTo>
                <a:cubicBezTo>
                  <a:pt x="311" y="373"/>
                  <a:pt x="311" y="373"/>
                  <a:pt x="311" y="373"/>
                </a:cubicBezTo>
                <a:cubicBezTo>
                  <a:pt x="311" y="355"/>
                  <a:pt x="311" y="355"/>
                  <a:pt x="311" y="355"/>
                </a:cubicBezTo>
                <a:cubicBezTo>
                  <a:pt x="348" y="355"/>
                  <a:pt x="348" y="355"/>
                  <a:pt x="348" y="355"/>
                </a:cubicBezTo>
                <a:lnTo>
                  <a:pt x="348" y="373"/>
                </a:lnTo>
                <a:close/>
                <a:moveTo>
                  <a:pt x="387" y="333"/>
                </a:moveTo>
                <a:cubicBezTo>
                  <a:pt x="387" y="338"/>
                  <a:pt x="383" y="343"/>
                  <a:pt x="377" y="343"/>
                </a:cubicBezTo>
                <a:cubicBezTo>
                  <a:pt x="22" y="343"/>
                  <a:pt x="22" y="343"/>
                  <a:pt x="22" y="343"/>
                </a:cubicBezTo>
                <a:cubicBezTo>
                  <a:pt x="17" y="343"/>
                  <a:pt x="12" y="338"/>
                  <a:pt x="12" y="333"/>
                </a:cubicBezTo>
                <a:cubicBezTo>
                  <a:pt x="12" y="243"/>
                  <a:pt x="12" y="243"/>
                  <a:pt x="12" y="243"/>
                </a:cubicBezTo>
                <a:cubicBezTo>
                  <a:pt x="12" y="238"/>
                  <a:pt x="17" y="233"/>
                  <a:pt x="22" y="233"/>
                </a:cubicBezTo>
                <a:cubicBezTo>
                  <a:pt x="377" y="233"/>
                  <a:pt x="377" y="233"/>
                  <a:pt x="377" y="233"/>
                </a:cubicBezTo>
                <a:cubicBezTo>
                  <a:pt x="383" y="233"/>
                  <a:pt x="387" y="238"/>
                  <a:pt x="387" y="243"/>
                </a:cubicBezTo>
                <a:lnTo>
                  <a:pt x="387" y="333"/>
                </a:lnTo>
                <a:close/>
                <a:moveTo>
                  <a:pt x="83" y="253"/>
                </a:moveTo>
                <a:cubicBezTo>
                  <a:pt x="64" y="253"/>
                  <a:pt x="49" y="268"/>
                  <a:pt x="49" y="287"/>
                </a:cubicBezTo>
                <a:cubicBezTo>
                  <a:pt x="49" y="306"/>
                  <a:pt x="64" y="321"/>
                  <a:pt x="83" y="321"/>
                </a:cubicBezTo>
                <a:cubicBezTo>
                  <a:pt x="102" y="321"/>
                  <a:pt x="117" y="306"/>
                  <a:pt x="117" y="287"/>
                </a:cubicBezTo>
                <a:cubicBezTo>
                  <a:pt x="117" y="268"/>
                  <a:pt x="102" y="253"/>
                  <a:pt x="83" y="253"/>
                </a:cubicBezTo>
                <a:close/>
                <a:moveTo>
                  <a:pt x="83" y="308"/>
                </a:moveTo>
                <a:cubicBezTo>
                  <a:pt x="71" y="308"/>
                  <a:pt x="62" y="299"/>
                  <a:pt x="62" y="287"/>
                </a:cubicBezTo>
                <a:cubicBezTo>
                  <a:pt x="62" y="275"/>
                  <a:pt x="71" y="266"/>
                  <a:pt x="83" y="266"/>
                </a:cubicBezTo>
                <a:cubicBezTo>
                  <a:pt x="95" y="266"/>
                  <a:pt x="104" y="275"/>
                  <a:pt x="104" y="287"/>
                </a:cubicBezTo>
                <a:cubicBezTo>
                  <a:pt x="104" y="299"/>
                  <a:pt x="95" y="308"/>
                  <a:pt x="83" y="308"/>
                </a:cubicBezTo>
                <a:close/>
                <a:moveTo>
                  <a:pt x="338" y="265"/>
                </a:moveTo>
                <a:cubicBezTo>
                  <a:pt x="364" y="265"/>
                  <a:pt x="364" y="265"/>
                  <a:pt x="364" y="265"/>
                </a:cubicBezTo>
                <a:cubicBezTo>
                  <a:pt x="364" y="252"/>
                  <a:pt x="364" y="252"/>
                  <a:pt x="364" y="252"/>
                </a:cubicBezTo>
                <a:cubicBezTo>
                  <a:pt x="338" y="252"/>
                  <a:pt x="338" y="252"/>
                  <a:pt x="338" y="252"/>
                </a:cubicBezTo>
                <a:lnTo>
                  <a:pt x="338" y="265"/>
                </a:lnTo>
                <a:close/>
                <a:moveTo>
                  <a:pt x="197" y="265"/>
                </a:moveTo>
                <a:cubicBezTo>
                  <a:pt x="223" y="265"/>
                  <a:pt x="223" y="265"/>
                  <a:pt x="223" y="265"/>
                </a:cubicBezTo>
                <a:cubicBezTo>
                  <a:pt x="223" y="252"/>
                  <a:pt x="223" y="252"/>
                  <a:pt x="223" y="252"/>
                </a:cubicBezTo>
                <a:cubicBezTo>
                  <a:pt x="197" y="252"/>
                  <a:pt x="197" y="252"/>
                  <a:pt x="197" y="252"/>
                </a:cubicBezTo>
                <a:lnTo>
                  <a:pt x="197" y="265"/>
                </a:lnTo>
                <a:close/>
                <a:moveTo>
                  <a:pt x="244" y="265"/>
                </a:moveTo>
                <a:cubicBezTo>
                  <a:pt x="270" y="265"/>
                  <a:pt x="270" y="265"/>
                  <a:pt x="270" y="265"/>
                </a:cubicBezTo>
                <a:cubicBezTo>
                  <a:pt x="270" y="252"/>
                  <a:pt x="270" y="252"/>
                  <a:pt x="270" y="252"/>
                </a:cubicBezTo>
                <a:cubicBezTo>
                  <a:pt x="244" y="252"/>
                  <a:pt x="244" y="252"/>
                  <a:pt x="244" y="252"/>
                </a:cubicBezTo>
                <a:lnTo>
                  <a:pt x="244" y="265"/>
                </a:lnTo>
                <a:close/>
                <a:moveTo>
                  <a:pt x="291" y="265"/>
                </a:moveTo>
                <a:cubicBezTo>
                  <a:pt x="317" y="265"/>
                  <a:pt x="317" y="265"/>
                  <a:pt x="317" y="265"/>
                </a:cubicBezTo>
                <a:cubicBezTo>
                  <a:pt x="317" y="252"/>
                  <a:pt x="317" y="252"/>
                  <a:pt x="317" y="252"/>
                </a:cubicBezTo>
                <a:cubicBezTo>
                  <a:pt x="291" y="252"/>
                  <a:pt x="291" y="252"/>
                  <a:pt x="291" y="252"/>
                </a:cubicBezTo>
                <a:lnTo>
                  <a:pt x="291" y="265"/>
                </a:lnTo>
                <a:close/>
                <a:moveTo>
                  <a:pt x="291" y="303"/>
                </a:moveTo>
                <a:cubicBezTo>
                  <a:pt x="317" y="303"/>
                  <a:pt x="317" y="303"/>
                  <a:pt x="317" y="303"/>
                </a:cubicBezTo>
                <a:cubicBezTo>
                  <a:pt x="317" y="291"/>
                  <a:pt x="317" y="291"/>
                  <a:pt x="317" y="291"/>
                </a:cubicBezTo>
                <a:cubicBezTo>
                  <a:pt x="291" y="291"/>
                  <a:pt x="291" y="291"/>
                  <a:pt x="291" y="291"/>
                </a:cubicBezTo>
                <a:lnTo>
                  <a:pt x="291" y="303"/>
                </a:lnTo>
                <a:close/>
                <a:moveTo>
                  <a:pt x="197" y="303"/>
                </a:moveTo>
                <a:cubicBezTo>
                  <a:pt x="223" y="303"/>
                  <a:pt x="223" y="303"/>
                  <a:pt x="223" y="303"/>
                </a:cubicBezTo>
                <a:cubicBezTo>
                  <a:pt x="223" y="291"/>
                  <a:pt x="223" y="291"/>
                  <a:pt x="223" y="291"/>
                </a:cubicBezTo>
                <a:cubicBezTo>
                  <a:pt x="197" y="291"/>
                  <a:pt x="197" y="291"/>
                  <a:pt x="197" y="291"/>
                </a:cubicBezTo>
                <a:lnTo>
                  <a:pt x="197" y="303"/>
                </a:lnTo>
                <a:close/>
                <a:moveTo>
                  <a:pt x="338" y="303"/>
                </a:moveTo>
                <a:cubicBezTo>
                  <a:pt x="364" y="303"/>
                  <a:pt x="364" y="303"/>
                  <a:pt x="364" y="303"/>
                </a:cubicBezTo>
                <a:cubicBezTo>
                  <a:pt x="364" y="291"/>
                  <a:pt x="364" y="291"/>
                  <a:pt x="364" y="291"/>
                </a:cubicBezTo>
                <a:cubicBezTo>
                  <a:pt x="338" y="291"/>
                  <a:pt x="338" y="291"/>
                  <a:pt x="338" y="291"/>
                </a:cubicBezTo>
                <a:lnTo>
                  <a:pt x="338" y="303"/>
                </a:lnTo>
                <a:close/>
                <a:moveTo>
                  <a:pt x="244" y="303"/>
                </a:moveTo>
                <a:cubicBezTo>
                  <a:pt x="270" y="303"/>
                  <a:pt x="270" y="303"/>
                  <a:pt x="270" y="303"/>
                </a:cubicBezTo>
                <a:cubicBezTo>
                  <a:pt x="270" y="291"/>
                  <a:pt x="270" y="291"/>
                  <a:pt x="270" y="291"/>
                </a:cubicBezTo>
                <a:cubicBezTo>
                  <a:pt x="244" y="291"/>
                  <a:pt x="244" y="291"/>
                  <a:pt x="244" y="291"/>
                </a:cubicBezTo>
                <a:lnTo>
                  <a:pt x="244" y="303"/>
                </a:lnTo>
                <a:close/>
                <a:moveTo>
                  <a:pt x="246" y="163"/>
                </a:moveTo>
                <a:cubicBezTo>
                  <a:pt x="247" y="164"/>
                  <a:pt x="249" y="165"/>
                  <a:pt x="250" y="165"/>
                </a:cubicBezTo>
                <a:cubicBezTo>
                  <a:pt x="252" y="165"/>
                  <a:pt x="254" y="164"/>
                  <a:pt x="255" y="163"/>
                </a:cubicBezTo>
                <a:cubicBezTo>
                  <a:pt x="270" y="148"/>
                  <a:pt x="278" y="128"/>
                  <a:pt x="278" y="108"/>
                </a:cubicBezTo>
                <a:cubicBezTo>
                  <a:pt x="278" y="88"/>
                  <a:pt x="270" y="68"/>
                  <a:pt x="255" y="53"/>
                </a:cubicBezTo>
                <a:cubicBezTo>
                  <a:pt x="252" y="51"/>
                  <a:pt x="248" y="51"/>
                  <a:pt x="246" y="53"/>
                </a:cubicBezTo>
                <a:cubicBezTo>
                  <a:pt x="244" y="56"/>
                  <a:pt x="244" y="60"/>
                  <a:pt x="246" y="62"/>
                </a:cubicBezTo>
                <a:cubicBezTo>
                  <a:pt x="259" y="75"/>
                  <a:pt x="265" y="91"/>
                  <a:pt x="265" y="108"/>
                </a:cubicBezTo>
                <a:cubicBezTo>
                  <a:pt x="265" y="125"/>
                  <a:pt x="259" y="141"/>
                  <a:pt x="246" y="154"/>
                </a:cubicBezTo>
                <a:cubicBezTo>
                  <a:pt x="244" y="156"/>
                  <a:pt x="244" y="160"/>
                  <a:pt x="246" y="163"/>
                </a:cubicBezTo>
                <a:close/>
                <a:moveTo>
                  <a:pt x="301" y="108"/>
                </a:moveTo>
                <a:cubicBezTo>
                  <a:pt x="301" y="134"/>
                  <a:pt x="291" y="159"/>
                  <a:pt x="271" y="179"/>
                </a:cubicBezTo>
                <a:cubicBezTo>
                  <a:pt x="269" y="181"/>
                  <a:pt x="269" y="185"/>
                  <a:pt x="271" y="188"/>
                </a:cubicBezTo>
                <a:cubicBezTo>
                  <a:pt x="272" y="189"/>
                  <a:pt x="274" y="190"/>
                  <a:pt x="276" y="190"/>
                </a:cubicBezTo>
                <a:cubicBezTo>
                  <a:pt x="277" y="190"/>
                  <a:pt x="279" y="189"/>
                  <a:pt x="280" y="188"/>
                </a:cubicBezTo>
                <a:cubicBezTo>
                  <a:pt x="302" y="166"/>
                  <a:pt x="313" y="137"/>
                  <a:pt x="313" y="108"/>
                </a:cubicBezTo>
                <a:cubicBezTo>
                  <a:pt x="313" y="79"/>
                  <a:pt x="302" y="50"/>
                  <a:pt x="280" y="28"/>
                </a:cubicBezTo>
                <a:cubicBezTo>
                  <a:pt x="278" y="25"/>
                  <a:pt x="274" y="25"/>
                  <a:pt x="271" y="28"/>
                </a:cubicBezTo>
                <a:cubicBezTo>
                  <a:pt x="269" y="30"/>
                  <a:pt x="269" y="34"/>
                  <a:pt x="271" y="37"/>
                </a:cubicBezTo>
                <a:cubicBezTo>
                  <a:pt x="291" y="56"/>
                  <a:pt x="301" y="82"/>
                  <a:pt x="301" y="108"/>
                </a:cubicBezTo>
                <a:close/>
                <a:moveTo>
                  <a:pt x="296" y="12"/>
                </a:moveTo>
                <a:cubicBezTo>
                  <a:pt x="323" y="38"/>
                  <a:pt x="336" y="73"/>
                  <a:pt x="336" y="108"/>
                </a:cubicBezTo>
                <a:cubicBezTo>
                  <a:pt x="336" y="143"/>
                  <a:pt x="323" y="178"/>
                  <a:pt x="296" y="204"/>
                </a:cubicBezTo>
                <a:cubicBezTo>
                  <a:pt x="294" y="207"/>
                  <a:pt x="294" y="211"/>
                  <a:pt x="296" y="213"/>
                </a:cubicBezTo>
                <a:cubicBezTo>
                  <a:pt x="298" y="214"/>
                  <a:pt x="299" y="215"/>
                  <a:pt x="301" y="215"/>
                </a:cubicBezTo>
                <a:cubicBezTo>
                  <a:pt x="303" y="215"/>
                  <a:pt x="304" y="214"/>
                  <a:pt x="305" y="213"/>
                </a:cubicBezTo>
                <a:cubicBezTo>
                  <a:pt x="335" y="184"/>
                  <a:pt x="349" y="146"/>
                  <a:pt x="349" y="108"/>
                </a:cubicBezTo>
                <a:cubicBezTo>
                  <a:pt x="349" y="70"/>
                  <a:pt x="335" y="32"/>
                  <a:pt x="305" y="3"/>
                </a:cubicBezTo>
                <a:cubicBezTo>
                  <a:pt x="303" y="0"/>
                  <a:pt x="299" y="0"/>
                  <a:pt x="296" y="3"/>
                </a:cubicBezTo>
                <a:cubicBezTo>
                  <a:pt x="294" y="5"/>
                  <a:pt x="294" y="9"/>
                  <a:pt x="296" y="12"/>
                </a:cubicBezTo>
                <a:close/>
                <a:moveTo>
                  <a:pt x="145" y="163"/>
                </a:moveTo>
                <a:cubicBezTo>
                  <a:pt x="146" y="164"/>
                  <a:pt x="148" y="165"/>
                  <a:pt x="149" y="165"/>
                </a:cubicBezTo>
                <a:cubicBezTo>
                  <a:pt x="151" y="165"/>
                  <a:pt x="153" y="164"/>
                  <a:pt x="154" y="163"/>
                </a:cubicBezTo>
                <a:cubicBezTo>
                  <a:pt x="156" y="160"/>
                  <a:pt x="156" y="156"/>
                  <a:pt x="154" y="154"/>
                </a:cubicBezTo>
                <a:cubicBezTo>
                  <a:pt x="141" y="141"/>
                  <a:pt x="135" y="125"/>
                  <a:pt x="135" y="108"/>
                </a:cubicBezTo>
                <a:cubicBezTo>
                  <a:pt x="135" y="92"/>
                  <a:pt x="141" y="75"/>
                  <a:pt x="154" y="62"/>
                </a:cubicBezTo>
                <a:cubicBezTo>
                  <a:pt x="156" y="60"/>
                  <a:pt x="156" y="56"/>
                  <a:pt x="154" y="53"/>
                </a:cubicBezTo>
                <a:cubicBezTo>
                  <a:pt x="151" y="51"/>
                  <a:pt x="147" y="51"/>
                  <a:pt x="145" y="53"/>
                </a:cubicBezTo>
                <a:cubicBezTo>
                  <a:pt x="130" y="68"/>
                  <a:pt x="122" y="88"/>
                  <a:pt x="122" y="108"/>
                </a:cubicBezTo>
                <a:cubicBezTo>
                  <a:pt x="122" y="128"/>
                  <a:pt x="130" y="148"/>
                  <a:pt x="145" y="163"/>
                </a:cubicBezTo>
                <a:close/>
                <a:moveTo>
                  <a:pt x="99" y="215"/>
                </a:moveTo>
                <a:cubicBezTo>
                  <a:pt x="101" y="215"/>
                  <a:pt x="102" y="214"/>
                  <a:pt x="103" y="213"/>
                </a:cubicBezTo>
                <a:cubicBezTo>
                  <a:pt x="106" y="211"/>
                  <a:pt x="106" y="207"/>
                  <a:pt x="103" y="204"/>
                </a:cubicBezTo>
                <a:cubicBezTo>
                  <a:pt x="77" y="178"/>
                  <a:pt x="63" y="143"/>
                  <a:pt x="63" y="109"/>
                </a:cubicBezTo>
                <a:cubicBezTo>
                  <a:pt x="64" y="73"/>
                  <a:pt x="77" y="38"/>
                  <a:pt x="103" y="12"/>
                </a:cubicBezTo>
                <a:cubicBezTo>
                  <a:pt x="106" y="9"/>
                  <a:pt x="106" y="5"/>
                  <a:pt x="103" y="3"/>
                </a:cubicBezTo>
                <a:cubicBezTo>
                  <a:pt x="101" y="0"/>
                  <a:pt x="97" y="0"/>
                  <a:pt x="94" y="3"/>
                </a:cubicBezTo>
                <a:cubicBezTo>
                  <a:pt x="65" y="32"/>
                  <a:pt x="51" y="70"/>
                  <a:pt x="51" y="109"/>
                </a:cubicBezTo>
                <a:cubicBezTo>
                  <a:pt x="51" y="146"/>
                  <a:pt x="66" y="184"/>
                  <a:pt x="94" y="213"/>
                </a:cubicBezTo>
                <a:cubicBezTo>
                  <a:pt x="96" y="214"/>
                  <a:pt x="97" y="215"/>
                  <a:pt x="99" y="215"/>
                </a:cubicBezTo>
                <a:close/>
                <a:moveTo>
                  <a:pt x="120" y="188"/>
                </a:moveTo>
                <a:cubicBezTo>
                  <a:pt x="121" y="189"/>
                  <a:pt x="123" y="190"/>
                  <a:pt x="124" y="190"/>
                </a:cubicBezTo>
                <a:cubicBezTo>
                  <a:pt x="126" y="190"/>
                  <a:pt x="127" y="189"/>
                  <a:pt x="129" y="188"/>
                </a:cubicBezTo>
                <a:cubicBezTo>
                  <a:pt x="131" y="185"/>
                  <a:pt x="131" y="181"/>
                  <a:pt x="129" y="179"/>
                </a:cubicBezTo>
                <a:cubicBezTo>
                  <a:pt x="129" y="179"/>
                  <a:pt x="129" y="179"/>
                  <a:pt x="129" y="179"/>
                </a:cubicBezTo>
                <a:cubicBezTo>
                  <a:pt x="109" y="159"/>
                  <a:pt x="99" y="134"/>
                  <a:pt x="99" y="108"/>
                </a:cubicBezTo>
                <a:cubicBezTo>
                  <a:pt x="99" y="82"/>
                  <a:pt x="109" y="56"/>
                  <a:pt x="129" y="37"/>
                </a:cubicBezTo>
                <a:cubicBezTo>
                  <a:pt x="131" y="34"/>
                  <a:pt x="131" y="30"/>
                  <a:pt x="129" y="28"/>
                </a:cubicBezTo>
                <a:cubicBezTo>
                  <a:pt x="126" y="25"/>
                  <a:pt x="122" y="25"/>
                  <a:pt x="120" y="28"/>
                </a:cubicBezTo>
                <a:cubicBezTo>
                  <a:pt x="98" y="50"/>
                  <a:pt x="86" y="79"/>
                  <a:pt x="86" y="108"/>
                </a:cubicBezTo>
                <a:cubicBezTo>
                  <a:pt x="86" y="137"/>
                  <a:pt x="98" y="166"/>
                  <a:pt x="120" y="188"/>
                </a:cubicBezTo>
                <a:close/>
              </a:path>
            </a:pathLst>
          </a:custGeom>
          <a:solidFill>
            <a:srgbClr val="D2D2D2"/>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0" name="椭圆 39"/>
          <p:cNvSpPr/>
          <p:nvPr/>
        </p:nvSpPr>
        <p:spPr>
          <a:xfrm>
            <a:off x="1917324" y="2757121"/>
            <a:ext cx="576000" cy="576000"/>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1" name="组合 265"/>
          <p:cNvGrpSpPr/>
          <p:nvPr/>
        </p:nvGrpSpPr>
        <p:grpSpPr>
          <a:xfrm>
            <a:off x="2030707" y="2903013"/>
            <a:ext cx="369441" cy="296722"/>
            <a:chOff x="-3478439" y="7019019"/>
            <a:chExt cx="1604963" cy="1289050"/>
          </a:xfrm>
          <a:solidFill>
            <a:srgbClr val="D2D2D2"/>
          </a:solidFill>
        </p:grpSpPr>
        <p:sp>
          <p:nvSpPr>
            <p:cNvPr id="42" name="Freeform 20"/>
            <p:cNvSpPr>
              <a:spLocks noEditPoints="1"/>
            </p:cNvSpPr>
            <p:nvPr/>
          </p:nvSpPr>
          <p:spPr bwMode="auto">
            <a:xfrm>
              <a:off x="-3478439" y="7019019"/>
              <a:ext cx="1604963" cy="393700"/>
            </a:xfrm>
            <a:custGeom>
              <a:avLst/>
              <a:gdLst/>
              <a:ahLst/>
              <a:cxnLst>
                <a:cxn ang="0">
                  <a:pos x="21" y="105"/>
                </a:cxn>
                <a:cxn ang="0">
                  <a:pos x="406" y="105"/>
                </a:cxn>
                <a:cxn ang="0">
                  <a:pos x="428" y="84"/>
                </a:cxn>
                <a:cxn ang="0">
                  <a:pos x="428" y="21"/>
                </a:cxn>
                <a:cxn ang="0">
                  <a:pos x="406" y="0"/>
                </a:cxn>
                <a:cxn ang="0">
                  <a:pos x="21" y="0"/>
                </a:cxn>
                <a:cxn ang="0">
                  <a:pos x="0" y="21"/>
                </a:cxn>
                <a:cxn ang="0">
                  <a:pos x="0" y="84"/>
                </a:cxn>
                <a:cxn ang="0">
                  <a:pos x="21" y="105"/>
                </a:cxn>
                <a:cxn ang="0">
                  <a:pos x="12" y="21"/>
                </a:cxn>
                <a:cxn ang="0">
                  <a:pos x="21" y="12"/>
                </a:cxn>
                <a:cxn ang="0">
                  <a:pos x="406" y="12"/>
                </a:cxn>
                <a:cxn ang="0">
                  <a:pos x="416" y="21"/>
                </a:cxn>
                <a:cxn ang="0">
                  <a:pos x="416" y="84"/>
                </a:cxn>
                <a:cxn ang="0">
                  <a:pos x="406" y="93"/>
                </a:cxn>
                <a:cxn ang="0">
                  <a:pos x="21" y="93"/>
                </a:cxn>
                <a:cxn ang="0">
                  <a:pos x="12" y="84"/>
                </a:cxn>
                <a:cxn ang="0">
                  <a:pos x="12" y="21"/>
                </a:cxn>
              </a:cxnLst>
              <a:rect l="0" t="0" r="r" b="b"/>
              <a:pathLst>
                <a:path w="428" h="105">
                  <a:moveTo>
                    <a:pt x="21" y="105"/>
                  </a:moveTo>
                  <a:cubicBezTo>
                    <a:pt x="406" y="105"/>
                    <a:pt x="406" y="105"/>
                    <a:pt x="406" y="105"/>
                  </a:cubicBezTo>
                  <a:cubicBezTo>
                    <a:pt x="418" y="105"/>
                    <a:pt x="428" y="95"/>
                    <a:pt x="428" y="84"/>
                  </a:cubicBezTo>
                  <a:cubicBezTo>
                    <a:pt x="428" y="21"/>
                    <a:pt x="428" y="21"/>
                    <a:pt x="428" y="21"/>
                  </a:cubicBezTo>
                  <a:cubicBezTo>
                    <a:pt x="428" y="10"/>
                    <a:pt x="418" y="0"/>
                    <a:pt x="406" y="0"/>
                  </a:cubicBezTo>
                  <a:cubicBezTo>
                    <a:pt x="21" y="0"/>
                    <a:pt x="21" y="0"/>
                    <a:pt x="21" y="0"/>
                  </a:cubicBezTo>
                  <a:cubicBezTo>
                    <a:pt x="9" y="0"/>
                    <a:pt x="0" y="10"/>
                    <a:pt x="0" y="21"/>
                  </a:cubicBezTo>
                  <a:cubicBezTo>
                    <a:pt x="0" y="84"/>
                    <a:pt x="0" y="84"/>
                    <a:pt x="0" y="84"/>
                  </a:cubicBezTo>
                  <a:cubicBezTo>
                    <a:pt x="0" y="95"/>
                    <a:pt x="9" y="105"/>
                    <a:pt x="21" y="105"/>
                  </a:cubicBezTo>
                  <a:close/>
                  <a:moveTo>
                    <a:pt x="12" y="21"/>
                  </a:moveTo>
                  <a:cubicBezTo>
                    <a:pt x="12" y="16"/>
                    <a:pt x="16" y="12"/>
                    <a:pt x="21" y="12"/>
                  </a:cubicBezTo>
                  <a:cubicBezTo>
                    <a:pt x="406" y="12"/>
                    <a:pt x="406" y="12"/>
                    <a:pt x="406" y="12"/>
                  </a:cubicBezTo>
                  <a:cubicBezTo>
                    <a:pt x="411" y="12"/>
                    <a:pt x="416" y="16"/>
                    <a:pt x="416" y="21"/>
                  </a:cubicBezTo>
                  <a:cubicBezTo>
                    <a:pt x="416" y="84"/>
                    <a:pt x="416" y="84"/>
                    <a:pt x="416" y="84"/>
                  </a:cubicBezTo>
                  <a:cubicBezTo>
                    <a:pt x="416" y="89"/>
                    <a:pt x="411" y="93"/>
                    <a:pt x="406" y="93"/>
                  </a:cubicBezTo>
                  <a:cubicBezTo>
                    <a:pt x="21" y="93"/>
                    <a:pt x="21" y="93"/>
                    <a:pt x="21" y="93"/>
                  </a:cubicBezTo>
                  <a:cubicBezTo>
                    <a:pt x="16" y="93"/>
                    <a:pt x="12" y="89"/>
                    <a:pt x="12" y="84"/>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3" name="Rectangle 21"/>
            <p:cNvSpPr>
              <a:spLocks noChangeArrowheads="1"/>
            </p:cNvSpPr>
            <p:nvPr/>
          </p:nvSpPr>
          <p:spPr bwMode="auto">
            <a:xfrm>
              <a:off x="-2289402"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4" name="Rectangle 22"/>
            <p:cNvSpPr>
              <a:spLocks noChangeArrowheads="1"/>
            </p:cNvSpPr>
            <p:nvPr/>
          </p:nvSpPr>
          <p:spPr bwMode="auto">
            <a:xfrm>
              <a:off x="-2289402"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5" name="Rectangle 23"/>
            <p:cNvSpPr>
              <a:spLocks noChangeArrowheads="1"/>
            </p:cNvSpPr>
            <p:nvPr/>
          </p:nvSpPr>
          <p:spPr bwMode="auto">
            <a:xfrm>
              <a:off x="-2168752"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6" name="Rectangle 24"/>
            <p:cNvSpPr>
              <a:spLocks noChangeArrowheads="1"/>
            </p:cNvSpPr>
            <p:nvPr/>
          </p:nvSpPr>
          <p:spPr bwMode="auto">
            <a:xfrm>
              <a:off x="-2049689" y="754765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7" name="Rectangle 25"/>
            <p:cNvSpPr>
              <a:spLocks noChangeArrowheads="1"/>
            </p:cNvSpPr>
            <p:nvPr/>
          </p:nvSpPr>
          <p:spPr bwMode="auto">
            <a:xfrm>
              <a:off x="-2168752"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8" name="Rectangle 26"/>
            <p:cNvSpPr>
              <a:spLocks noChangeArrowheads="1"/>
            </p:cNvSpPr>
            <p:nvPr/>
          </p:nvSpPr>
          <p:spPr bwMode="auto">
            <a:xfrm>
              <a:off x="-2410052" y="709680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9" name="Rectangle 27"/>
            <p:cNvSpPr>
              <a:spLocks noChangeArrowheads="1"/>
            </p:cNvSpPr>
            <p:nvPr/>
          </p:nvSpPr>
          <p:spPr bwMode="auto">
            <a:xfrm>
              <a:off x="-2049689" y="709680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0" name="Freeform 28"/>
            <p:cNvSpPr>
              <a:spLocks noEditPoints="1"/>
            </p:cNvSpPr>
            <p:nvPr/>
          </p:nvSpPr>
          <p:spPr bwMode="auto">
            <a:xfrm>
              <a:off x="-3365727" y="7123794"/>
              <a:ext cx="184150" cy="184150"/>
            </a:xfrm>
            <a:custGeom>
              <a:avLst/>
              <a:gdLst/>
              <a:ahLst/>
              <a:cxnLst>
                <a:cxn ang="0">
                  <a:pos x="25" y="49"/>
                </a:cxn>
                <a:cxn ang="0">
                  <a:pos x="49" y="25"/>
                </a:cxn>
                <a:cxn ang="0">
                  <a:pos x="25" y="0"/>
                </a:cxn>
                <a:cxn ang="0">
                  <a:pos x="0" y="25"/>
                </a:cxn>
                <a:cxn ang="0">
                  <a:pos x="25" y="49"/>
                </a:cxn>
                <a:cxn ang="0">
                  <a:pos x="25" y="12"/>
                </a:cxn>
                <a:cxn ang="0">
                  <a:pos x="37" y="25"/>
                </a:cxn>
                <a:cxn ang="0">
                  <a:pos x="25" y="37"/>
                </a:cxn>
                <a:cxn ang="0">
                  <a:pos x="12" y="25"/>
                </a:cxn>
                <a:cxn ang="0">
                  <a:pos x="25" y="12"/>
                </a:cxn>
              </a:cxnLst>
              <a:rect l="0" t="0" r="r" b="b"/>
              <a:pathLst>
                <a:path w="49" h="49">
                  <a:moveTo>
                    <a:pt x="25" y="49"/>
                  </a:moveTo>
                  <a:cubicBezTo>
                    <a:pt x="38" y="49"/>
                    <a:pt x="49" y="38"/>
                    <a:pt x="49" y="25"/>
                  </a:cubicBezTo>
                  <a:cubicBezTo>
                    <a:pt x="49" y="11"/>
                    <a:pt x="38" y="0"/>
                    <a:pt x="25" y="0"/>
                  </a:cubicBezTo>
                  <a:cubicBezTo>
                    <a:pt x="11" y="0"/>
                    <a:pt x="0" y="11"/>
                    <a:pt x="0" y="25"/>
                  </a:cubicBezTo>
                  <a:cubicBezTo>
                    <a:pt x="0" y="38"/>
                    <a:pt x="11" y="49"/>
                    <a:pt x="25" y="49"/>
                  </a:cubicBezTo>
                  <a:close/>
                  <a:moveTo>
                    <a:pt x="25" y="12"/>
                  </a:moveTo>
                  <a:cubicBezTo>
                    <a:pt x="32" y="12"/>
                    <a:pt x="37" y="18"/>
                    <a:pt x="37" y="25"/>
                  </a:cubicBezTo>
                  <a:cubicBezTo>
                    <a:pt x="37" y="31"/>
                    <a:pt x="32" y="37"/>
                    <a:pt x="25" y="37"/>
                  </a:cubicBezTo>
                  <a:cubicBezTo>
                    <a:pt x="18" y="37"/>
                    <a:pt x="12" y="31"/>
                    <a:pt x="12" y="25"/>
                  </a:cubicBezTo>
                  <a:cubicBezTo>
                    <a:pt x="12" y="18"/>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1" name="Rectangle 29"/>
            <p:cNvSpPr>
              <a:spLocks noChangeArrowheads="1"/>
            </p:cNvSpPr>
            <p:nvPr/>
          </p:nvSpPr>
          <p:spPr bwMode="auto">
            <a:xfrm>
              <a:off x="-2529114"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2" name="Rectangle 30"/>
            <p:cNvSpPr>
              <a:spLocks noChangeArrowheads="1"/>
            </p:cNvSpPr>
            <p:nvPr/>
          </p:nvSpPr>
          <p:spPr bwMode="auto">
            <a:xfrm>
              <a:off x="-2289402"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3" name="Rectangle 31"/>
            <p:cNvSpPr>
              <a:spLocks noChangeArrowheads="1"/>
            </p:cNvSpPr>
            <p:nvPr/>
          </p:nvSpPr>
          <p:spPr bwMode="auto">
            <a:xfrm>
              <a:off x="-2410052" y="7996919"/>
              <a:ext cx="46038"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4" name="Rectangle 32"/>
            <p:cNvSpPr>
              <a:spLocks noChangeArrowheads="1"/>
            </p:cNvSpPr>
            <p:nvPr/>
          </p:nvSpPr>
          <p:spPr bwMode="auto">
            <a:xfrm>
              <a:off x="-2410052" y="754765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5" name="Freeform 33"/>
            <p:cNvSpPr>
              <a:spLocks noEditPoints="1"/>
            </p:cNvSpPr>
            <p:nvPr/>
          </p:nvSpPr>
          <p:spPr bwMode="auto">
            <a:xfrm>
              <a:off x="-3478439" y="7919131"/>
              <a:ext cx="1604963" cy="388938"/>
            </a:xfrm>
            <a:custGeom>
              <a:avLst/>
              <a:gdLst/>
              <a:ahLst/>
              <a:cxnLst>
                <a:cxn ang="0">
                  <a:pos x="19" y="104"/>
                </a:cxn>
                <a:cxn ang="0">
                  <a:pos x="408" y="104"/>
                </a:cxn>
                <a:cxn ang="0">
                  <a:pos x="428" y="83"/>
                </a:cxn>
                <a:cxn ang="0">
                  <a:pos x="428" y="21"/>
                </a:cxn>
                <a:cxn ang="0">
                  <a:pos x="406" y="0"/>
                </a:cxn>
                <a:cxn ang="0">
                  <a:pos x="21" y="0"/>
                </a:cxn>
                <a:cxn ang="0">
                  <a:pos x="0" y="21"/>
                </a:cxn>
                <a:cxn ang="0">
                  <a:pos x="0" y="83"/>
                </a:cxn>
                <a:cxn ang="0">
                  <a:pos x="19" y="104"/>
                </a:cxn>
                <a:cxn ang="0">
                  <a:pos x="12" y="21"/>
                </a:cxn>
                <a:cxn ang="0">
                  <a:pos x="21" y="12"/>
                </a:cxn>
                <a:cxn ang="0">
                  <a:pos x="406" y="12"/>
                </a:cxn>
                <a:cxn ang="0">
                  <a:pos x="416" y="21"/>
                </a:cxn>
                <a:cxn ang="0">
                  <a:pos x="416" y="83"/>
                </a:cxn>
                <a:cxn ang="0">
                  <a:pos x="406" y="92"/>
                </a:cxn>
                <a:cxn ang="0">
                  <a:pos x="21" y="92"/>
                </a:cxn>
                <a:cxn ang="0">
                  <a:pos x="12" y="83"/>
                </a:cxn>
                <a:cxn ang="0">
                  <a:pos x="12" y="21"/>
                </a:cxn>
              </a:cxnLst>
              <a:rect l="0" t="0" r="r" b="b"/>
              <a:pathLst>
                <a:path w="428" h="104">
                  <a:moveTo>
                    <a:pt x="19" y="104"/>
                  </a:moveTo>
                  <a:cubicBezTo>
                    <a:pt x="408" y="104"/>
                    <a:pt x="408" y="104"/>
                    <a:pt x="408" y="104"/>
                  </a:cubicBezTo>
                  <a:cubicBezTo>
                    <a:pt x="419" y="103"/>
                    <a:pt x="428" y="94"/>
                    <a:pt x="428" y="83"/>
                  </a:cubicBezTo>
                  <a:cubicBezTo>
                    <a:pt x="428" y="21"/>
                    <a:pt x="428" y="21"/>
                    <a:pt x="428" y="21"/>
                  </a:cubicBezTo>
                  <a:cubicBezTo>
                    <a:pt x="428" y="9"/>
                    <a:pt x="418" y="0"/>
                    <a:pt x="406" y="0"/>
                  </a:cubicBezTo>
                  <a:cubicBezTo>
                    <a:pt x="21" y="0"/>
                    <a:pt x="21" y="0"/>
                    <a:pt x="21" y="0"/>
                  </a:cubicBezTo>
                  <a:cubicBezTo>
                    <a:pt x="9" y="0"/>
                    <a:pt x="0" y="9"/>
                    <a:pt x="0" y="21"/>
                  </a:cubicBezTo>
                  <a:cubicBezTo>
                    <a:pt x="0" y="83"/>
                    <a:pt x="0" y="83"/>
                    <a:pt x="0" y="83"/>
                  </a:cubicBezTo>
                  <a:cubicBezTo>
                    <a:pt x="0" y="94"/>
                    <a:pt x="8" y="103"/>
                    <a:pt x="19" y="104"/>
                  </a:cubicBezTo>
                  <a:close/>
                  <a:moveTo>
                    <a:pt x="12" y="21"/>
                  </a:moveTo>
                  <a:cubicBezTo>
                    <a:pt x="12" y="16"/>
                    <a:pt x="16" y="12"/>
                    <a:pt x="21" y="12"/>
                  </a:cubicBezTo>
                  <a:cubicBezTo>
                    <a:pt x="406" y="12"/>
                    <a:pt x="406" y="12"/>
                    <a:pt x="406" y="12"/>
                  </a:cubicBezTo>
                  <a:cubicBezTo>
                    <a:pt x="411" y="12"/>
                    <a:pt x="416" y="16"/>
                    <a:pt x="416" y="21"/>
                  </a:cubicBezTo>
                  <a:cubicBezTo>
                    <a:pt x="416" y="83"/>
                    <a:pt x="416" y="83"/>
                    <a:pt x="416" y="83"/>
                  </a:cubicBezTo>
                  <a:cubicBezTo>
                    <a:pt x="416" y="88"/>
                    <a:pt x="411" y="92"/>
                    <a:pt x="406" y="92"/>
                  </a:cubicBezTo>
                  <a:cubicBezTo>
                    <a:pt x="21" y="92"/>
                    <a:pt x="21" y="92"/>
                    <a:pt x="21" y="92"/>
                  </a:cubicBezTo>
                  <a:cubicBezTo>
                    <a:pt x="16" y="92"/>
                    <a:pt x="12" y="88"/>
                    <a:pt x="12" y="83"/>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6" name="Freeform 34"/>
            <p:cNvSpPr>
              <a:spLocks noEditPoints="1"/>
            </p:cNvSpPr>
            <p:nvPr/>
          </p:nvSpPr>
          <p:spPr bwMode="auto">
            <a:xfrm>
              <a:off x="-3365727" y="8023906"/>
              <a:ext cx="184150" cy="184150"/>
            </a:xfrm>
            <a:custGeom>
              <a:avLst/>
              <a:gdLst/>
              <a:ahLst/>
              <a:cxnLst>
                <a:cxn ang="0">
                  <a:pos x="25" y="49"/>
                </a:cxn>
                <a:cxn ang="0">
                  <a:pos x="49" y="24"/>
                </a:cxn>
                <a:cxn ang="0">
                  <a:pos x="25" y="0"/>
                </a:cxn>
                <a:cxn ang="0">
                  <a:pos x="0" y="24"/>
                </a:cxn>
                <a:cxn ang="0">
                  <a:pos x="25" y="49"/>
                </a:cxn>
                <a:cxn ang="0">
                  <a:pos x="25" y="12"/>
                </a:cxn>
                <a:cxn ang="0">
                  <a:pos x="37" y="24"/>
                </a:cxn>
                <a:cxn ang="0">
                  <a:pos x="25" y="37"/>
                </a:cxn>
                <a:cxn ang="0">
                  <a:pos x="12" y="24"/>
                </a:cxn>
                <a:cxn ang="0">
                  <a:pos x="25" y="12"/>
                </a:cxn>
              </a:cxnLst>
              <a:rect l="0" t="0" r="r" b="b"/>
              <a:pathLst>
                <a:path w="49" h="49">
                  <a:moveTo>
                    <a:pt x="25" y="49"/>
                  </a:moveTo>
                  <a:cubicBezTo>
                    <a:pt x="38" y="49"/>
                    <a:pt x="49" y="38"/>
                    <a:pt x="49" y="24"/>
                  </a:cubicBezTo>
                  <a:cubicBezTo>
                    <a:pt x="49" y="11"/>
                    <a:pt x="38" y="0"/>
                    <a:pt x="25" y="0"/>
                  </a:cubicBezTo>
                  <a:cubicBezTo>
                    <a:pt x="11" y="0"/>
                    <a:pt x="0" y="11"/>
                    <a:pt x="0" y="24"/>
                  </a:cubicBezTo>
                  <a:cubicBezTo>
                    <a:pt x="0" y="38"/>
                    <a:pt x="11" y="49"/>
                    <a:pt x="25" y="49"/>
                  </a:cubicBezTo>
                  <a:close/>
                  <a:moveTo>
                    <a:pt x="25" y="12"/>
                  </a:moveTo>
                  <a:cubicBezTo>
                    <a:pt x="32" y="12"/>
                    <a:pt x="37" y="17"/>
                    <a:pt x="37" y="24"/>
                  </a:cubicBezTo>
                  <a:cubicBezTo>
                    <a:pt x="37" y="31"/>
                    <a:pt x="32" y="37"/>
                    <a:pt x="25" y="37"/>
                  </a:cubicBezTo>
                  <a:cubicBezTo>
                    <a:pt x="18" y="37"/>
                    <a:pt x="12" y="31"/>
                    <a:pt x="12" y="24"/>
                  </a:cubicBezTo>
                  <a:cubicBezTo>
                    <a:pt x="12" y="17"/>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7" name="Rectangle 35"/>
            <p:cNvSpPr>
              <a:spLocks noChangeArrowheads="1"/>
            </p:cNvSpPr>
            <p:nvPr/>
          </p:nvSpPr>
          <p:spPr bwMode="auto">
            <a:xfrm>
              <a:off x="-2529114"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8" name="Rectangle 36"/>
            <p:cNvSpPr>
              <a:spLocks noChangeArrowheads="1"/>
            </p:cNvSpPr>
            <p:nvPr/>
          </p:nvSpPr>
          <p:spPr bwMode="auto">
            <a:xfrm>
              <a:off x="-2529114"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9" name="Freeform 37"/>
            <p:cNvSpPr>
              <a:spLocks noEditPoints="1"/>
            </p:cNvSpPr>
            <p:nvPr/>
          </p:nvSpPr>
          <p:spPr bwMode="auto">
            <a:xfrm>
              <a:off x="-3365727" y="7573056"/>
              <a:ext cx="184150" cy="184150"/>
            </a:xfrm>
            <a:custGeom>
              <a:avLst/>
              <a:gdLst/>
              <a:ahLst/>
              <a:cxnLst>
                <a:cxn ang="0">
                  <a:pos x="25" y="49"/>
                </a:cxn>
                <a:cxn ang="0">
                  <a:pos x="49" y="24"/>
                </a:cxn>
                <a:cxn ang="0">
                  <a:pos x="25" y="0"/>
                </a:cxn>
                <a:cxn ang="0">
                  <a:pos x="0" y="24"/>
                </a:cxn>
                <a:cxn ang="0">
                  <a:pos x="25" y="49"/>
                </a:cxn>
                <a:cxn ang="0">
                  <a:pos x="25" y="12"/>
                </a:cxn>
                <a:cxn ang="0">
                  <a:pos x="37" y="24"/>
                </a:cxn>
                <a:cxn ang="0">
                  <a:pos x="25" y="37"/>
                </a:cxn>
                <a:cxn ang="0">
                  <a:pos x="12" y="24"/>
                </a:cxn>
                <a:cxn ang="0">
                  <a:pos x="25" y="12"/>
                </a:cxn>
              </a:cxnLst>
              <a:rect l="0" t="0" r="r" b="b"/>
              <a:pathLst>
                <a:path w="49" h="49">
                  <a:moveTo>
                    <a:pt x="25" y="49"/>
                  </a:moveTo>
                  <a:cubicBezTo>
                    <a:pt x="38" y="49"/>
                    <a:pt x="49" y="38"/>
                    <a:pt x="49" y="24"/>
                  </a:cubicBezTo>
                  <a:cubicBezTo>
                    <a:pt x="49" y="11"/>
                    <a:pt x="38" y="0"/>
                    <a:pt x="25" y="0"/>
                  </a:cubicBezTo>
                  <a:cubicBezTo>
                    <a:pt x="11" y="0"/>
                    <a:pt x="0" y="11"/>
                    <a:pt x="0" y="24"/>
                  </a:cubicBezTo>
                  <a:cubicBezTo>
                    <a:pt x="0" y="38"/>
                    <a:pt x="11" y="49"/>
                    <a:pt x="25" y="49"/>
                  </a:cubicBezTo>
                  <a:close/>
                  <a:moveTo>
                    <a:pt x="25" y="12"/>
                  </a:moveTo>
                  <a:cubicBezTo>
                    <a:pt x="32" y="12"/>
                    <a:pt x="37" y="18"/>
                    <a:pt x="37" y="24"/>
                  </a:cubicBezTo>
                  <a:cubicBezTo>
                    <a:pt x="37" y="31"/>
                    <a:pt x="32" y="37"/>
                    <a:pt x="25" y="37"/>
                  </a:cubicBezTo>
                  <a:cubicBezTo>
                    <a:pt x="18" y="37"/>
                    <a:pt x="12" y="31"/>
                    <a:pt x="12" y="24"/>
                  </a:cubicBezTo>
                  <a:cubicBezTo>
                    <a:pt x="12" y="18"/>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0" name="Rectangle 38"/>
            <p:cNvSpPr>
              <a:spLocks noChangeArrowheads="1"/>
            </p:cNvSpPr>
            <p:nvPr/>
          </p:nvSpPr>
          <p:spPr bwMode="auto">
            <a:xfrm>
              <a:off x="-2168752"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1" name="Freeform 39"/>
            <p:cNvSpPr>
              <a:spLocks noEditPoints="1"/>
            </p:cNvSpPr>
            <p:nvPr/>
          </p:nvSpPr>
          <p:spPr bwMode="auto">
            <a:xfrm>
              <a:off x="-3478439" y="7468281"/>
              <a:ext cx="1604963" cy="393700"/>
            </a:xfrm>
            <a:custGeom>
              <a:avLst/>
              <a:gdLst/>
              <a:ahLst/>
              <a:cxnLst>
                <a:cxn ang="0">
                  <a:pos x="21" y="105"/>
                </a:cxn>
                <a:cxn ang="0">
                  <a:pos x="406" y="105"/>
                </a:cxn>
                <a:cxn ang="0">
                  <a:pos x="428" y="84"/>
                </a:cxn>
                <a:cxn ang="0">
                  <a:pos x="428" y="21"/>
                </a:cxn>
                <a:cxn ang="0">
                  <a:pos x="406" y="0"/>
                </a:cxn>
                <a:cxn ang="0">
                  <a:pos x="21" y="0"/>
                </a:cxn>
                <a:cxn ang="0">
                  <a:pos x="0" y="21"/>
                </a:cxn>
                <a:cxn ang="0">
                  <a:pos x="0" y="84"/>
                </a:cxn>
                <a:cxn ang="0">
                  <a:pos x="21" y="105"/>
                </a:cxn>
                <a:cxn ang="0">
                  <a:pos x="12" y="21"/>
                </a:cxn>
                <a:cxn ang="0">
                  <a:pos x="21" y="12"/>
                </a:cxn>
                <a:cxn ang="0">
                  <a:pos x="406" y="12"/>
                </a:cxn>
                <a:cxn ang="0">
                  <a:pos x="416" y="21"/>
                </a:cxn>
                <a:cxn ang="0">
                  <a:pos x="416" y="84"/>
                </a:cxn>
                <a:cxn ang="0">
                  <a:pos x="406" y="93"/>
                </a:cxn>
                <a:cxn ang="0">
                  <a:pos x="21" y="93"/>
                </a:cxn>
                <a:cxn ang="0">
                  <a:pos x="12" y="84"/>
                </a:cxn>
                <a:cxn ang="0">
                  <a:pos x="12" y="21"/>
                </a:cxn>
              </a:cxnLst>
              <a:rect l="0" t="0" r="r" b="b"/>
              <a:pathLst>
                <a:path w="428" h="105">
                  <a:moveTo>
                    <a:pt x="21" y="105"/>
                  </a:moveTo>
                  <a:cubicBezTo>
                    <a:pt x="406" y="105"/>
                    <a:pt x="406" y="105"/>
                    <a:pt x="406" y="105"/>
                  </a:cubicBezTo>
                  <a:cubicBezTo>
                    <a:pt x="418" y="105"/>
                    <a:pt x="428" y="95"/>
                    <a:pt x="428" y="84"/>
                  </a:cubicBezTo>
                  <a:cubicBezTo>
                    <a:pt x="428" y="21"/>
                    <a:pt x="428" y="21"/>
                    <a:pt x="428" y="21"/>
                  </a:cubicBezTo>
                  <a:cubicBezTo>
                    <a:pt x="428" y="10"/>
                    <a:pt x="418" y="0"/>
                    <a:pt x="406" y="0"/>
                  </a:cubicBezTo>
                  <a:cubicBezTo>
                    <a:pt x="21" y="0"/>
                    <a:pt x="21" y="0"/>
                    <a:pt x="21" y="0"/>
                  </a:cubicBezTo>
                  <a:cubicBezTo>
                    <a:pt x="9" y="0"/>
                    <a:pt x="0" y="10"/>
                    <a:pt x="0" y="21"/>
                  </a:cubicBezTo>
                  <a:cubicBezTo>
                    <a:pt x="0" y="84"/>
                    <a:pt x="0" y="84"/>
                    <a:pt x="0" y="84"/>
                  </a:cubicBezTo>
                  <a:cubicBezTo>
                    <a:pt x="0" y="95"/>
                    <a:pt x="9" y="105"/>
                    <a:pt x="21" y="105"/>
                  </a:cubicBezTo>
                  <a:close/>
                  <a:moveTo>
                    <a:pt x="12" y="21"/>
                  </a:moveTo>
                  <a:cubicBezTo>
                    <a:pt x="12" y="16"/>
                    <a:pt x="16" y="12"/>
                    <a:pt x="21" y="12"/>
                  </a:cubicBezTo>
                  <a:cubicBezTo>
                    <a:pt x="406" y="12"/>
                    <a:pt x="406" y="12"/>
                    <a:pt x="406" y="12"/>
                  </a:cubicBezTo>
                  <a:cubicBezTo>
                    <a:pt x="411" y="12"/>
                    <a:pt x="416" y="16"/>
                    <a:pt x="416" y="21"/>
                  </a:cubicBezTo>
                  <a:cubicBezTo>
                    <a:pt x="416" y="84"/>
                    <a:pt x="416" y="84"/>
                    <a:pt x="416" y="84"/>
                  </a:cubicBezTo>
                  <a:cubicBezTo>
                    <a:pt x="416" y="89"/>
                    <a:pt x="411" y="93"/>
                    <a:pt x="406" y="93"/>
                  </a:cubicBezTo>
                  <a:cubicBezTo>
                    <a:pt x="21" y="93"/>
                    <a:pt x="21" y="93"/>
                    <a:pt x="21" y="93"/>
                  </a:cubicBezTo>
                  <a:cubicBezTo>
                    <a:pt x="16" y="93"/>
                    <a:pt x="12" y="89"/>
                    <a:pt x="12" y="84"/>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2" name="Rectangle 40"/>
            <p:cNvSpPr>
              <a:spLocks noChangeArrowheads="1"/>
            </p:cNvSpPr>
            <p:nvPr/>
          </p:nvSpPr>
          <p:spPr bwMode="auto">
            <a:xfrm>
              <a:off x="-2049689" y="7996919"/>
              <a:ext cx="46038"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spTree>
    <p:extLst>
      <p:ext uri="{BB962C8B-B14F-4D97-AF65-F5344CB8AC3E}">
        <p14:creationId xmlns:p14="http://schemas.microsoft.com/office/powerpoint/2010/main" val="1382237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48055662"/>
      </p:ext>
    </p:extLst>
  </p:cSld>
  <p:clrMapOvr>
    <a:masterClrMapping/>
  </p:clrMapOvr>
  <p:timing>
    <p:tnLst>
      <p:par>
        <p:cTn id="1" dur="indefinite" restart="never" nodeType="tmRoot"/>
      </p:par>
    </p:tnLst>
  </p:timing>
</p:sld>
</file>

<file path=ppt/theme/theme1.xml><?xml version="1.0" encoding="utf-8"?>
<a:theme xmlns:a="http://schemas.openxmlformats.org/drawingml/2006/main" name="首页">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一级页面">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二级页面">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尾页">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2724</TotalTime>
  <Words>261</Words>
  <Application>Microsoft Office PowerPoint</Application>
  <PresentationFormat>宽屏</PresentationFormat>
  <Paragraphs>40</Paragraphs>
  <Slides>7</Slides>
  <Notes>0</Notes>
  <HiddenSlides>0</HiddenSlides>
  <MMClips>0</MMClips>
  <ScaleCrop>false</ScaleCrop>
  <HeadingPairs>
    <vt:vector size="6" baseType="variant">
      <vt:variant>
        <vt:lpstr>已用的字体</vt:lpstr>
      </vt:variant>
      <vt:variant>
        <vt:i4>4</vt:i4>
      </vt:variant>
      <vt:variant>
        <vt:lpstr>主题</vt:lpstr>
      </vt:variant>
      <vt:variant>
        <vt:i4>4</vt:i4>
      </vt:variant>
      <vt:variant>
        <vt:lpstr>幻灯片标题</vt:lpstr>
      </vt:variant>
      <vt:variant>
        <vt:i4>7</vt:i4>
      </vt:variant>
    </vt:vector>
  </HeadingPairs>
  <TitlesOfParts>
    <vt:vector size="15" baseType="lpstr">
      <vt:lpstr>宋体</vt:lpstr>
      <vt:lpstr>微软雅黑</vt:lpstr>
      <vt:lpstr>Arial</vt:lpstr>
      <vt:lpstr>Calibri</vt:lpstr>
      <vt:lpstr>首页</vt:lpstr>
      <vt:lpstr>一级页面</vt:lpstr>
      <vt:lpstr>二级页面</vt:lpstr>
      <vt:lpstr>尾页</vt:lpstr>
      <vt:lpstr>PowerPoint 演示文稿</vt:lpstr>
      <vt:lpstr>PowerPoint 演示文稿</vt:lpstr>
      <vt:lpstr>华为云解决方案优选赛模版要求</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Fred Wang</dc:creator>
  <cp:lastModifiedBy>Zhangjing (Leorah, Cloud Ecosystem)</cp:lastModifiedBy>
  <cp:revision>37</cp:revision>
  <dcterms:created xsi:type="dcterms:W3CDTF">2017-04-26T09:18:07Z</dcterms:created>
  <dcterms:modified xsi:type="dcterms:W3CDTF">2018-07-14T11:16:27Z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(3)GwYhzuC08T+W7efrdi0mvW84f6jjINwCLHSqgL/GQh4Sr23aMis+DFGDdyiKV+arLGecTbrO
wq3VmBepQRv0Ox/n6VhmGgmCSLZY7Mc45BWpBRDShlpyvqX7GPksomdnNQi+jxi5lw7BeC5D
ZmUg1qJ6Zg2ngKaGq8M1SbZWTVqztiScl22gY/Fh3iRKICnT5EuNKUpCF3HYDH1hF6AQbhFZ
U68IGjtdCgjiMz5aKr</vt:lpwstr>
  </property>
  <property fmtid="{D5CDD505-2E9C-101B-9397-08002B2CF9AE}" pid="3" name="_2015_ms_pID_7253431">
    <vt:lpwstr>vDrxs+ldTA3bWYlU7nm6iZOTl5GhjJpPUoGpfwxdREuy+bg63gK/vE
v/yUa8zJcOiyOGq+d0PhKE9ibmoX14MnIJ98h3usrdF7wgsFuTzPjOnZ49vS8oGXEvFzmutD
nuPWRxUqdI/TQGX974FwSnvk7lwXwbm4sJeMFv/C6z3sTjtf4/p5LOY0G6bgOMfZGoT3wbR1
f/+nPH0UyFLpRUmfgyUYGYN/EynqDwdAKlqZ</vt:lpwstr>
  </property>
  <property fmtid="{D5CDD505-2E9C-101B-9397-08002B2CF9AE}" pid="4" name="_2015_ms_pID_7253432">
    <vt:lpwstr>ag==</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1531566263</vt:lpwstr>
  </property>
</Properties>
</file>